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A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D6D885C-E985-6490-1A93-0ACB8F832B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666" y="2967095"/>
            <a:ext cx="6666667" cy="9238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323545-872D-D69B-EC5D-69EF0E4595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21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AAE20D-325D-3930-BDC6-B7B7134265EF}"/>
              </a:ext>
            </a:extLst>
          </p:cNvPr>
          <p:cNvSpPr/>
          <p:nvPr/>
        </p:nvSpPr>
        <p:spPr bwMode="white">
          <a:xfrm>
            <a:off x="1673954" y="2119573"/>
            <a:ext cx="371335" cy="32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9BFF0D-FC99-CFFF-557F-D310D72C57E6}"/>
              </a:ext>
            </a:extLst>
          </p:cNvPr>
          <p:cNvSpPr/>
          <p:nvPr/>
        </p:nvSpPr>
        <p:spPr bwMode="white">
          <a:xfrm>
            <a:off x="1702518" y="2719797"/>
            <a:ext cx="323727" cy="333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78BFA5-35E7-F102-00D0-2CBBF17369DE}"/>
              </a:ext>
            </a:extLst>
          </p:cNvPr>
          <p:cNvSpPr/>
          <p:nvPr/>
        </p:nvSpPr>
        <p:spPr bwMode="white">
          <a:xfrm>
            <a:off x="1673954" y="3320022"/>
            <a:ext cx="371335" cy="333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75563C-9159-4963-3847-0330AB39DF35}"/>
              </a:ext>
            </a:extLst>
          </p:cNvPr>
          <p:cNvSpPr/>
          <p:nvPr/>
        </p:nvSpPr>
        <p:spPr bwMode="white">
          <a:xfrm>
            <a:off x="1721561" y="3929774"/>
            <a:ext cx="295163" cy="32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C696F3-2819-FEC8-8E78-1A1A60444FA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944"/>
          <a:stretch/>
        </p:blipFill>
        <p:spPr>
          <a:xfrm>
            <a:off x="360000" y="1224000"/>
            <a:ext cx="11340000" cy="198897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F6532B1-D176-2624-BBE5-F9EFC857C8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253703"/>
            <a:ext cx="9433048" cy="3127625"/>
          </a:xfrm>
          <a:prstGeom prst="rect">
            <a:avLst/>
          </a:prstGeom>
        </p:spPr>
      </p:pic>
      <p:sp>
        <p:nvSpPr>
          <p:cNvPr id="10" name="椭圆 9">
            <a:extLst>
              <a:ext uri="{FF2B5EF4-FFF2-40B4-BE49-F238E27FC236}">
                <a16:creationId xmlns:a16="http://schemas.microsoft.com/office/drawing/2014/main" id="{37F31BAB-CA3F-4886-4BA4-EDE52D8837F8}"/>
              </a:ext>
            </a:extLst>
          </p:cNvPr>
          <p:cNvSpPr/>
          <p:nvPr/>
        </p:nvSpPr>
        <p:spPr>
          <a:xfrm>
            <a:off x="5544576" y="3336629"/>
            <a:ext cx="695440" cy="616791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8A5A2830-3682-A12D-591A-11E30B87FE1D}"/>
              </a:ext>
            </a:extLst>
          </p:cNvPr>
          <p:cNvSpPr/>
          <p:nvPr/>
        </p:nvSpPr>
        <p:spPr>
          <a:xfrm>
            <a:off x="3719736" y="4108353"/>
            <a:ext cx="695440" cy="616791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9BAFEAE7-84DF-8979-1539-1F7795B076F7}"/>
              </a:ext>
            </a:extLst>
          </p:cNvPr>
          <p:cNvSpPr/>
          <p:nvPr/>
        </p:nvSpPr>
        <p:spPr>
          <a:xfrm>
            <a:off x="1559496" y="4869160"/>
            <a:ext cx="695440" cy="616791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76CB5560-0A2F-8804-26B8-5C8EB49A56A1}"/>
              </a:ext>
            </a:extLst>
          </p:cNvPr>
          <p:cNvSpPr/>
          <p:nvPr/>
        </p:nvSpPr>
        <p:spPr>
          <a:xfrm>
            <a:off x="3143672" y="5764537"/>
            <a:ext cx="936104" cy="616791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782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4CFE13-4FAF-E054-C11B-9BB032E4F2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142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C27CCA8-A51D-5DB6-2142-6D376C219D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333928"/>
            <a:ext cx="2376264" cy="87157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CA23A5D-7890-1B26-34DF-829531A6E5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3333927"/>
            <a:ext cx="2376264" cy="87157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15F83F58-54BB-C615-166D-62AA00F254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1868" y="5149717"/>
            <a:ext cx="2376264" cy="871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370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D6F05E-B70B-A54F-F33F-0EABC2B81F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071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FECA193-2197-1E81-6405-B7E76EF176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484784"/>
            <a:ext cx="2376264" cy="87157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63B70F3-C7AE-58A7-E043-BA6703DDE6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924944"/>
            <a:ext cx="2376264" cy="871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545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E674CC-B27E-6B44-3282-F4CA5F057C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507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AE645E-737E-3EF5-60BF-74AA4FEBEBFB}"/>
              </a:ext>
            </a:extLst>
          </p:cNvPr>
          <p:cNvSpPr/>
          <p:nvPr/>
        </p:nvSpPr>
        <p:spPr bwMode="white">
          <a:xfrm>
            <a:off x="2864130" y="5634000"/>
            <a:ext cx="7264318" cy="459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64EE024-A8EB-203C-E67C-E001C7D84E12}"/>
              </a:ext>
            </a:extLst>
          </p:cNvPr>
          <p:cNvSpPr/>
          <p:nvPr/>
        </p:nvSpPr>
        <p:spPr bwMode="white">
          <a:xfrm>
            <a:off x="2927648" y="6253424"/>
            <a:ext cx="4968552" cy="45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528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66</cp:revision>
  <dcterms:created xsi:type="dcterms:W3CDTF">2015-09-16T06:44:00Z</dcterms:created>
  <dcterms:modified xsi:type="dcterms:W3CDTF">2025-01-10T13:16:48Z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