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24" r:id="rId3"/>
    <p:sldId id="326" r:id="rId4"/>
    <p:sldId id="325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0A8C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87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2025-01-10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2025-01-10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8E2F743-09AF-B317-FD43-A870D855CF3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809" y="2962333"/>
            <a:ext cx="11152381" cy="933333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C9FF1CD-0E96-F154-68CF-CE845B6C533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33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4172F13-F05F-5D18-394A-FD4AEB6A5902}"/>
              </a:ext>
            </a:extLst>
          </p:cNvPr>
          <p:cNvSpPr/>
          <p:nvPr/>
        </p:nvSpPr>
        <p:spPr bwMode="white">
          <a:xfrm>
            <a:off x="1521612" y="5742426"/>
            <a:ext cx="209471" cy="228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B90CDF9-0038-4268-B835-6CB0634AAB1D}"/>
              </a:ext>
            </a:extLst>
          </p:cNvPr>
          <p:cNvSpPr/>
          <p:nvPr/>
        </p:nvSpPr>
        <p:spPr bwMode="white">
          <a:xfrm>
            <a:off x="3625843" y="5742426"/>
            <a:ext cx="161863" cy="219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8D89FA9-05B5-B6B9-2B8E-43F85F76BEB0}"/>
              </a:ext>
            </a:extLst>
          </p:cNvPr>
          <p:cNvSpPr/>
          <p:nvPr/>
        </p:nvSpPr>
        <p:spPr bwMode="white">
          <a:xfrm>
            <a:off x="5691989" y="5732893"/>
            <a:ext cx="218992" cy="2383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1BF78A1-0DEC-12E6-4E41-544C94CB6927}"/>
              </a:ext>
            </a:extLst>
          </p:cNvPr>
          <p:cNvSpPr/>
          <p:nvPr/>
        </p:nvSpPr>
        <p:spPr bwMode="white">
          <a:xfrm>
            <a:off x="7777178" y="5742426"/>
            <a:ext cx="228513" cy="219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F9B958A-D446-72BE-A476-D15F5A53837C}"/>
              </a:ext>
            </a:extLst>
          </p:cNvPr>
          <p:cNvSpPr/>
          <p:nvPr/>
        </p:nvSpPr>
        <p:spPr bwMode="white">
          <a:xfrm>
            <a:off x="9871889" y="5732893"/>
            <a:ext cx="199949" cy="228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5CA82D1-B7C3-7914-1C8C-CDB0FA62662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0992584" cy="55224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26848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1441AE8-D340-758F-290C-E0261B6766B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1669"/>
          <a:stretch/>
        </p:blipFill>
        <p:spPr>
          <a:xfrm>
            <a:off x="360000" y="1224000"/>
            <a:ext cx="11340000" cy="39498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4C705B6-1E3D-0F51-BC4F-6ECBC027C002}"/>
              </a:ext>
            </a:extLst>
          </p:cNvPr>
          <p:cNvSpPr/>
          <p:nvPr/>
        </p:nvSpPr>
        <p:spPr bwMode="white">
          <a:xfrm>
            <a:off x="2930780" y="1290777"/>
            <a:ext cx="199949" cy="228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3B65B09-69C4-4A68-4D64-55BCA98BD165}"/>
              </a:ext>
            </a:extLst>
          </p:cNvPr>
          <p:cNvSpPr/>
          <p:nvPr/>
        </p:nvSpPr>
        <p:spPr bwMode="white">
          <a:xfrm>
            <a:off x="4511823" y="1124744"/>
            <a:ext cx="475581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74EBADF-9D7C-65B9-DD8C-AB392BF2BE1B}"/>
              </a:ext>
            </a:extLst>
          </p:cNvPr>
          <p:cNvSpPr/>
          <p:nvPr/>
        </p:nvSpPr>
        <p:spPr bwMode="white">
          <a:xfrm>
            <a:off x="6348968" y="1196752"/>
            <a:ext cx="342770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5723F7D-E71A-5200-8740-8D3EE8310BC6}"/>
              </a:ext>
            </a:extLst>
          </p:cNvPr>
          <p:cNvSpPr/>
          <p:nvPr/>
        </p:nvSpPr>
        <p:spPr bwMode="white">
          <a:xfrm>
            <a:off x="8115812" y="1161808"/>
            <a:ext cx="428460" cy="394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543F476-3DC3-327C-3D16-298A77EC32BC}"/>
              </a:ext>
            </a:extLst>
          </p:cNvPr>
          <p:cNvSpPr/>
          <p:nvPr/>
        </p:nvSpPr>
        <p:spPr bwMode="white">
          <a:xfrm>
            <a:off x="9881412" y="1124744"/>
            <a:ext cx="475581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21DD39AA-08EC-3B75-FEB3-4563FDB793C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8587" y="1728056"/>
            <a:ext cx="10407933" cy="4245896"/>
          </a:xfrm>
          <a:prstGeom prst="rect">
            <a:avLst/>
          </a:prstGeom>
        </p:spPr>
      </p:pic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BBFEF6F9-593B-CF5B-D4CE-13C7FFF17574}"/>
              </a:ext>
            </a:extLst>
          </p:cNvPr>
          <p:cNvCxnSpPr>
            <a:cxnSpLocks/>
          </p:cNvCxnSpPr>
          <p:nvPr/>
        </p:nvCxnSpPr>
        <p:spPr>
          <a:xfrm>
            <a:off x="2942518" y="2932856"/>
            <a:ext cx="6938894" cy="1360240"/>
          </a:xfrm>
          <a:prstGeom prst="line">
            <a:avLst/>
          </a:prstGeom>
          <a:ln w="19050">
            <a:solidFill>
              <a:srgbClr val="EC0A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8D824AFC-8D35-66C1-2F92-FC557AC5B2C5}"/>
              </a:ext>
            </a:extLst>
          </p:cNvPr>
          <p:cNvCxnSpPr>
            <a:cxnSpLocks/>
          </p:cNvCxnSpPr>
          <p:nvPr/>
        </p:nvCxnSpPr>
        <p:spPr>
          <a:xfrm flipH="1">
            <a:off x="1198353" y="2932856"/>
            <a:ext cx="3459800" cy="1459496"/>
          </a:xfrm>
          <a:prstGeom prst="line">
            <a:avLst/>
          </a:prstGeom>
          <a:ln w="19050">
            <a:solidFill>
              <a:srgbClr val="EC0A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F55142DE-A5D7-BCBC-1E43-BD55717B9AFE}"/>
              </a:ext>
            </a:extLst>
          </p:cNvPr>
          <p:cNvCxnSpPr>
            <a:cxnSpLocks/>
          </p:cNvCxnSpPr>
          <p:nvPr/>
        </p:nvCxnSpPr>
        <p:spPr>
          <a:xfrm flipH="1">
            <a:off x="3130729" y="2883228"/>
            <a:ext cx="3459800" cy="1459496"/>
          </a:xfrm>
          <a:prstGeom prst="line">
            <a:avLst/>
          </a:prstGeom>
          <a:ln w="19050">
            <a:solidFill>
              <a:srgbClr val="EC0A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7DE54E27-2E59-919B-A822-46EF9E71EEB7}"/>
              </a:ext>
            </a:extLst>
          </p:cNvPr>
          <p:cNvCxnSpPr>
            <a:cxnSpLocks/>
          </p:cNvCxnSpPr>
          <p:nvPr/>
        </p:nvCxnSpPr>
        <p:spPr>
          <a:xfrm flipH="1">
            <a:off x="4747398" y="2892093"/>
            <a:ext cx="3459800" cy="1459496"/>
          </a:xfrm>
          <a:prstGeom prst="line">
            <a:avLst/>
          </a:prstGeom>
          <a:ln w="19050">
            <a:solidFill>
              <a:srgbClr val="EC0A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id="{86372AB4-1D02-6F3F-55C3-FAEF7E5E5B93}"/>
              </a:ext>
            </a:extLst>
          </p:cNvPr>
          <p:cNvCxnSpPr>
            <a:cxnSpLocks/>
          </p:cNvCxnSpPr>
          <p:nvPr/>
        </p:nvCxnSpPr>
        <p:spPr>
          <a:xfrm flipH="1">
            <a:off x="6566543" y="2890625"/>
            <a:ext cx="3459800" cy="1459496"/>
          </a:xfrm>
          <a:prstGeom prst="line">
            <a:avLst/>
          </a:prstGeom>
          <a:ln w="19050">
            <a:solidFill>
              <a:srgbClr val="EC0A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52996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205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65</cp:revision>
  <dcterms:created xsi:type="dcterms:W3CDTF">2015-09-16T06:44:00Z</dcterms:created>
  <dcterms:modified xsi:type="dcterms:W3CDTF">2025-01-10T15:09:29Z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