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87E8AD-6FB7-3401-19C0-6E5F6ABC9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095" y="2095666"/>
            <a:ext cx="9723809" cy="26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FC8A6-7EAC-359F-C604-982AA55367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5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21AC88B-770F-DC21-1749-C859A3605E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19070" r="95772" b="54330"/>
          <a:stretch/>
        </p:blipFill>
        <p:spPr>
          <a:xfrm>
            <a:off x="479376" y="2780928"/>
            <a:ext cx="360040" cy="13681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09DD8-88E9-C5F8-14AF-8A81C3A7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09836"/>
            <a:ext cx="11340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76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E1FF3-4E5B-7ECC-0779-D1C00DCC1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46532"/>
            <a:ext cx="11340000" cy="24705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7DAE160-5F27-2B2E-E6D3-1AFA15E49C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19070" r="95772" b="54330"/>
          <a:stretch/>
        </p:blipFill>
        <p:spPr>
          <a:xfrm>
            <a:off x="479376" y="1700808"/>
            <a:ext cx="360040" cy="13681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5FE8B58-7EB5-8590-1E2A-B3B54F48B5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2812"/>
            <a:ext cx="11340000" cy="2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2774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2025-01-10T15:56:14Z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