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73E40B6-0E60-2496-BF4E-80EFF5D71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881381"/>
            <a:ext cx="11180952" cy="10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E72D8-2967-2EEA-E405-0F421E237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6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F630F-F92D-BB91-F750-35920DAA3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9C2F6-3AF4-80F8-0F5F-8ED1B7CAAC24}"/>
              </a:ext>
            </a:extLst>
          </p:cNvPr>
          <p:cNvSpPr/>
          <p:nvPr/>
        </p:nvSpPr>
        <p:spPr bwMode="white">
          <a:xfrm>
            <a:off x="6691738" y="1567431"/>
            <a:ext cx="276120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ACCD9-D0E1-3469-E1A5-387DA70BFB14}"/>
              </a:ext>
            </a:extLst>
          </p:cNvPr>
          <p:cNvSpPr/>
          <p:nvPr/>
        </p:nvSpPr>
        <p:spPr bwMode="white">
          <a:xfrm>
            <a:off x="4282821" y="1748686"/>
            <a:ext cx="238035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936AA-3FD0-3F16-C2C7-D8076A6D75B6}"/>
              </a:ext>
            </a:extLst>
          </p:cNvPr>
          <p:cNvSpPr/>
          <p:nvPr/>
        </p:nvSpPr>
        <p:spPr bwMode="white">
          <a:xfrm>
            <a:off x="5587254" y="2044418"/>
            <a:ext cx="228513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90DA80-4FB5-F0B9-D0ED-299EB3CCB9A0}"/>
              </a:ext>
            </a:extLst>
          </p:cNvPr>
          <p:cNvSpPr/>
          <p:nvPr/>
        </p:nvSpPr>
        <p:spPr bwMode="white">
          <a:xfrm>
            <a:off x="3978136" y="3608938"/>
            <a:ext cx="209471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C15DDF-2E3D-193F-1293-9AA73A015270}"/>
              </a:ext>
            </a:extLst>
          </p:cNvPr>
          <p:cNvSpPr/>
          <p:nvPr/>
        </p:nvSpPr>
        <p:spPr bwMode="white">
          <a:xfrm>
            <a:off x="7234458" y="3704336"/>
            <a:ext cx="238035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20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58A45-D849-0FC6-3B76-E79F9EE9C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AADDF-7ECD-0BCA-F39A-30981D9777BB}"/>
              </a:ext>
            </a:extLst>
          </p:cNvPr>
          <p:cNvSpPr/>
          <p:nvPr/>
        </p:nvSpPr>
        <p:spPr bwMode="white">
          <a:xfrm>
            <a:off x="1664433" y="3430371"/>
            <a:ext cx="209471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77B8C9-C753-E810-635E-CF672FB07224}"/>
              </a:ext>
            </a:extLst>
          </p:cNvPr>
          <p:cNvSpPr/>
          <p:nvPr/>
        </p:nvSpPr>
        <p:spPr bwMode="white">
          <a:xfrm>
            <a:off x="4358992" y="3430371"/>
            <a:ext cx="228513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716F5-DCB4-82CB-F570-811ACA346457}"/>
              </a:ext>
            </a:extLst>
          </p:cNvPr>
          <p:cNvSpPr/>
          <p:nvPr/>
        </p:nvSpPr>
        <p:spPr bwMode="white">
          <a:xfrm>
            <a:off x="7082115" y="3430371"/>
            <a:ext cx="161863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92824-51B1-F14A-A00F-B23546287DB4}"/>
              </a:ext>
            </a:extLst>
          </p:cNvPr>
          <p:cNvSpPr/>
          <p:nvPr/>
        </p:nvSpPr>
        <p:spPr bwMode="white">
          <a:xfrm>
            <a:off x="9757632" y="3430371"/>
            <a:ext cx="209471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8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8CF4B-AB54-2584-1F39-105698E16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B9951-EFC8-376C-4013-E06448D383DE}"/>
              </a:ext>
            </a:extLst>
          </p:cNvPr>
          <p:cNvSpPr/>
          <p:nvPr/>
        </p:nvSpPr>
        <p:spPr bwMode="white">
          <a:xfrm>
            <a:off x="1302619" y="2043448"/>
            <a:ext cx="228513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EE38F-6FC9-F978-6F92-A9EBDA91A313}"/>
              </a:ext>
            </a:extLst>
          </p:cNvPr>
          <p:cNvSpPr/>
          <p:nvPr/>
        </p:nvSpPr>
        <p:spPr bwMode="white">
          <a:xfrm>
            <a:off x="1283576" y="3301206"/>
            <a:ext cx="247556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6FF91-9577-CF6E-6031-CA23A0180559}"/>
              </a:ext>
            </a:extLst>
          </p:cNvPr>
          <p:cNvSpPr/>
          <p:nvPr/>
        </p:nvSpPr>
        <p:spPr bwMode="white">
          <a:xfrm>
            <a:off x="1264534" y="4568492"/>
            <a:ext cx="276120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03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