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87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B9F8191-3169-2356-0F36-E15412D81D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524" y="2971857"/>
            <a:ext cx="11180952" cy="91428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77665F-3A0F-F6D4-9EB8-725482689FC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17697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53815B-E4B5-52CE-0ED4-131D4BF8A20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8517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41FB0F7-10F5-7526-D485-D8BB9D01D4F9}"/>
              </a:ext>
            </a:extLst>
          </p:cNvPr>
          <p:cNvSpPr/>
          <p:nvPr/>
        </p:nvSpPr>
        <p:spPr bwMode="white">
          <a:xfrm>
            <a:off x="7608168" y="2636912"/>
            <a:ext cx="504056" cy="572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360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755006-A532-3792-A6AC-867757FA5CF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146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BCB6C3-F25D-1A72-8E91-4F7505595FB3}"/>
              </a:ext>
            </a:extLst>
          </p:cNvPr>
          <p:cNvSpPr/>
          <p:nvPr/>
        </p:nvSpPr>
        <p:spPr bwMode="white">
          <a:xfrm>
            <a:off x="740856" y="1939577"/>
            <a:ext cx="247556" cy="238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DB3B7F7-BE2C-3005-B76C-5EF2E4837623}"/>
              </a:ext>
            </a:extLst>
          </p:cNvPr>
          <p:cNvSpPr/>
          <p:nvPr/>
        </p:nvSpPr>
        <p:spPr bwMode="white">
          <a:xfrm>
            <a:off x="769420" y="2512039"/>
            <a:ext cx="199949" cy="238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2C569E5-DF3D-F672-273E-0F58D7858AAA}"/>
              </a:ext>
            </a:extLst>
          </p:cNvPr>
          <p:cNvSpPr/>
          <p:nvPr/>
        </p:nvSpPr>
        <p:spPr bwMode="white">
          <a:xfrm>
            <a:off x="740856" y="3084501"/>
            <a:ext cx="247556" cy="238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E3E5865-4914-BA8D-02CD-72D50AE14C76}"/>
              </a:ext>
            </a:extLst>
          </p:cNvPr>
          <p:cNvSpPr/>
          <p:nvPr/>
        </p:nvSpPr>
        <p:spPr bwMode="white">
          <a:xfrm>
            <a:off x="740856" y="3656963"/>
            <a:ext cx="247556" cy="238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3354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08B587-CCD0-4DA7-FE57-08DA7A06D7C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9928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BE0B85-0A40-1CFA-0216-4E7E186B717A}"/>
              </a:ext>
            </a:extLst>
          </p:cNvPr>
          <p:cNvSpPr/>
          <p:nvPr/>
        </p:nvSpPr>
        <p:spPr bwMode="white">
          <a:xfrm>
            <a:off x="1312141" y="3709188"/>
            <a:ext cx="228513" cy="238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3476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1E616D-2958-44AA-9106-A1444313B62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7690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3F2BF7-8E45-49F7-A40E-54251C0CE533}"/>
              </a:ext>
            </a:extLst>
          </p:cNvPr>
          <p:cNvSpPr/>
          <p:nvPr/>
        </p:nvSpPr>
        <p:spPr bwMode="white">
          <a:xfrm>
            <a:off x="712292" y="1271629"/>
            <a:ext cx="247556" cy="247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9A9C9BD-F885-58F3-B96F-17DFF35B9481}"/>
              </a:ext>
            </a:extLst>
          </p:cNvPr>
          <p:cNvSpPr/>
          <p:nvPr/>
        </p:nvSpPr>
        <p:spPr bwMode="white">
          <a:xfrm>
            <a:off x="693249" y="2424262"/>
            <a:ext cx="285642" cy="228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CD75498-A7FC-6596-FA79-9421545FFB24}"/>
              </a:ext>
            </a:extLst>
          </p:cNvPr>
          <p:cNvSpPr/>
          <p:nvPr/>
        </p:nvSpPr>
        <p:spPr bwMode="white">
          <a:xfrm>
            <a:off x="731335" y="3567369"/>
            <a:ext cx="228513" cy="238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8593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2025-01-10T13:47:47Z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