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B7B9DA-1FBA-F977-5ABD-FFB499B85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428" y="2862333"/>
            <a:ext cx="8457143" cy="11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074A4-7974-0BC9-7906-FEFDF23322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200496" cy="5437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4D73F-3105-D2AD-E76E-4BA48A10E274}"/>
              </a:ext>
            </a:extLst>
          </p:cNvPr>
          <p:cNvSpPr/>
          <p:nvPr/>
        </p:nvSpPr>
        <p:spPr bwMode="white">
          <a:xfrm>
            <a:off x="7248129" y="5097435"/>
            <a:ext cx="1224136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3B493-262D-2EEF-2FB5-6249582AEA5F}"/>
              </a:ext>
            </a:extLst>
          </p:cNvPr>
          <p:cNvSpPr/>
          <p:nvPr/>
        </p:nvSpPr>
        <p:spPr bwMode="white">
          <a:xfrm>
            <a:off x="3359696" y="5250151"/>
            <a:ext cx="1321599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52F85-CE5F-BB19-9795-AF4099485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76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20DFFD-B91D-B093-516D-16EF1F85AD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435"/>
          <a:stretch/>
        </p:blipFill>
        <p:spPr>
          <a:xfrm>
            <a:off x="3653736" y="2348880"/>
            <a:ext cx="1938208" cy="8951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3A2F96D-6588-9B14-4852-4F150D9B10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152"/>
          <a:stretch/>
        </p:blipFill>
        <p:spPr>
          <a:xfrm>
            <a:off x="3791744" y="3803236"/>
            <a:ext cx="2016224" cy="8951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6BEB887-0437-4AD8-A7AB-E2244AA09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363" y="5065775"/>
            <a:ext cx="2376264" cy="89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1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1B477-396F-0E0E-C4CC-E6342C1B3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2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04CA4-334E-0C43-BF1E-F49DBCA3C134}"/>
              </a:ext>
            </a:extLst>
          </p:cNvPr>
          <p:cNvSpPr/>
          <p:nvPr/>
        </p:nvSpPr>
        <p:spPr bwMode="white">
          <a:xfrm>
            <a:off x="10605037" y="3932371"/>
            <a:ext cx="314206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ACA648-7425-986B-74FC-AA96D7203803}"/>
              </a:ext>
            </a:extLst>
          </p:cNvPr>
          <p:cNvSpPr/>
          <p:nvPr/>
        </p:nvSpPr>
        <p:spPr bwMode="white">
          <a:xfrm>
            <a:off x="10566952" y="5791992"/>
            <a:ext cx="361813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5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383BF-38A9-0EA6-6498-483DE4FDA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7679"/>
            <a:ext cx="11340000" cy="1925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3FBAD-65F7-9AEF-69F2-8308DA1A7ADD}"/>
              </a:ext>
            </a:extLst>
          </p:cNvPr>
          <p:cNvSpPr/>
          <p:nvPr/>
        </p:nvSpPr>
        <p:spPr bwMode="white">
          <a:xfrm>
            <a:off x="9768408" y="2492897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EBD80-050E-2732-EF82-08078D47CC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B62C5-75BA-CE82-FC07-4E310D1BB6FA}"/>
              </a:ext>
            </a:extLst>
          </p:cNvPr>
          <p:cNvSpPr/>
          <p:nvPr/>
        </p:nvSpPr>
        <p:spPr bwMode="white">
          <a:xfrm>
            <a:off x="695400" y="4077072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63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2025-01-11T07:29:49Z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