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36" r:id="rId4"/>
    <p:sldId id="335" r:id="rId5"/>
    <p:sldId id="333" r:id="rId6"/>
    <p:sldId id="332" r:id="rId7"/>
    <p:sldId id="331" r:id="rId8"/>
    <p:sldId id="330" r:id="rId9"/>
    <p:sldId id="328" r:id="rId10"/>
    <p:sldId id="327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95" autoAdjust="0"/>
    <p:restoredTop sz="94660"/>
  </p:normalViewPr>
  <p:slideViewPr>
    <p:cSldViewPr showGuides="1">
      <p:cViewPr varScale="1">
        <p:scale>
          <a:sx n="64" d="100"/>
          <a:sy n="64" d="100"/>
        </p:scale>
        <p:origin x="73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9A2EB52-054B-7099-D88F-4B56DC610A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809" y="2943285"/>
            <a:ext cx="8952381" cy="97142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ECDD01-959A-AEEC-7224-BCED752AB68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96" r="46878"/>
          <a:stretch/>
        </p:blipFill>
        <p:spPr>
          <a:xfrm>
            <a:off x="360000" y="1196752"/>
            <a:ext cx="6024032" cy="165547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38741F-FF0E-98D6-6E31-A235E4FB69F6}"/>
              </a:ext>
            </a:extLst>
          </p:cNvPr>
          <p:cNvSpPr/>
          <p:nvPr/>
        </p:nvSpPr>
        <p:spPr bwMode="white">
          <a:xfrm>
            <a:off x="5225440" y="1305498"/>
            <a:ext cx="247556" cy="24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CB9AE24-66AE-C77A-AB82-B28525E1FE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52936"/>
            <a:ext cx="11340000" cy="337902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5B664E-C2AD-0C2F-AA05-362E0786F894}"/>
              </a:ext>
            </a:extLst>
          </p:cNvPr>
          <p:cNvSpPr/>
          <p:nvPr/>
        </p:nvSpPr>
        <p:spPr bwMode="white">
          <a:xfrm>
            <a:off x="2616574" y="2977024"/>
            <a:ext cx="285642" cy="238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9C0F1F-DD49-5083-746E-E696CE71940A}"/>
              </a:ext>
            </a:extLst>
          </p:cNvPr>
          <p:cNvSpPr/>
          <p:nvPr/>
        </p:nvSpPr>
        <p:spPr bwMode="white">
          <a:xfrm>
            <a:off x="1702518" y="4093820"/>
            <a:ext cx="228513" cy="22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A844765-833F-ECE6-244E-2D717E7B21F9}"/>
              </a:ext>
            </a:extLst>
          </p:cNvPr>
          <p:cNvSpPr/>
          <p:nvPr/>
        </p:nvSpPr>
        <p:spPr bwMode="white">
          <a:xfrm>
            <a:off x="1750125" y="5754695"/>
            <a:ext cx="209471" cy="238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187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E72793-F0EB-07F8-83AB-A3BCB58B66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18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570EE5-7392-9813-0CE8-F77542FC17F3}"/>
              </a:ext>
            </a:extLst>
          </p:cNvPr>
          <p:cNvSpPr/>
          <p:nvPr/>
        </p:nvSpPr>
        <p:spPr bwMode="white">
          <a:xfrm>
            <a:off x="1199456" y="4149080"/>
            <a:ext cx="338406" cy="375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4A22C1D-8D6E-B37F-CE66-0E53AE2FFED5}"/>
              </a:ext>
            </a:extLst>
          </p:cNvPr>
          <p:cNvSpPr/>
          <p:nvPr/>
        </p:nvSpPr>
        <p:spPr bwMode="white">
          <a:xfrm>
            <a:off x="1208321" y="2451226"/>
            <a:ext cx="338406" cy="375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5D6AE5D-C614-D3B6-DE25-F2387561E607}"/>
              </a:ext>
            </a:extLst>
          </p:cNvPr>
          <p:cNvSpPr/>
          <p:nvPr/>
        </p:nvSpPr>
        <p:spPr bwMode="white">
          <a:xfrm>
            <a:off x="1211061" y="3573016"/>
            <a:ext cx="338406" cy="375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0E9B9A5-E498-8836-D0B1-696D62579B50}"/>
              </a:ext>
            </a:extLst>
          </p:cNvPr>
          <p:cNvSpPr/>
          <p:nvPr/>
        </p:nvSpPr>
        <p:spPr bwMode="white">
          <a:xfrm>
            <a:off x="1221090" y="3053788"/>
            <a:ext cx="338406" cy="375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679324E-638F-3D42-F2B7-808343BA843A}"/>
              </a:ext>
            </a:extLst>
          </p:cNvPr>
          <p:cNvSpPr/>
          <p:nvPr/>
        </p:nvSpPr>
        <p:spPr bwMode="white">
          <a:xfrm>
            <a:off x="1223830" y="4722406"/>
            <a:ext cx="338406" cy="375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FB431EA-D194-E310-DDAB-B63ECBEEE77E}"/>
              </a:ext>
            </a:extLst>
          </p:cNvPr>
          <p:cNvSpPr/>
          <p:nvPr/>
        </p:nvSpPr>
        <p:spPr bwMode="white">
          <a:xfrm>
            <a:off x="6765706" y="3585705"/>
            <a:ext cx="338406" cy="375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8AEBB26-7249-6F17-52A1-1D3260428ABA}"/>
              </a:ext>
            </a:extLst>
          </p:cNvPr>
          <p:cNvSpPr/>
          <p:nvPr/>
        </p:nvSpPr>
        <p:spPr bwMode="white">
          <a:xfrm>
            <a:off x="6765706" y="2451226"/>
            <a:ext cx="338406" cy="375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47BEB47-AAAD-8323-BFE9-11DD5B4045E4}"/>
              </a:ext>
            </a:extLst>
          </p:cNvPr>
          <p:cNvSpPr/>
          <p:nvPr/>
        </p:nvSpPr>
        <p:spPr bwMode="white">
          <a:xfrm>
            <a:off x="6765706" y="4133908"/>
            <a:ext cx="338406" cy="375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9FE0815-9641-FA0D-BB34-96B090D6E04E}"/>
              </a:ext>
            </a:extLst>
          </p:cNvPr>
          <p:cNvSpPr/>
          <p:nvPr/>
        </p:nvSpPr>
        <p:spPr bwMode="white">
          <a:xfrm>
            <a:off x="6765706" y="3072667"/>
            <a:ext cx="338406" cy="375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1EC5FC2-508C-7046-846D-DE9ED0C76112}"/>
              </a:ext>
            </a:extLst>
          </p:cNvPr>
          <p:cNvSpPr/>
          <p:nvPr/>
        </p:nvSpPr>
        <p:spPr bwMode="white">
          <a:xfrm>
            <a:off x="6765706" y="4725144"/>
            <a:ext cx="338406" cy="375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074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CBCD8F-E9FD-4438-74C0-02A6FD30B8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81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0A7600-93D0-4AF2-13AB-D1D2126F1581}"/>
              </a:ext>
            </a:extLst>
          </p:cNvPr>
          <p:cNvSpPr/>
          <p:nvPr/>
        </p:nvSpPr>
        <p:spPr bwMode="white">
          <a:xfrm>
            <a:off x="1293098" y="2043596"/>
            <a:ext cx="247556" cy="23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00ACA3-D165-D49B-B5DA-18F4EEB59F14}"/>
              </a:ext>
            </a:extLst>
          </p:cNvPr>
          <p:cNvSpPr/>
          <p:nvPr/>
        </p:nvSpPr>
        <p:spPr bwMode="white">
          <a:xfrm>
            <a:off x="1274055" y="3301581"/>
            <a:ext cx="276120" cy="23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4B2FB8-78FD-8642-243E-3DBA4FD65946}"/>
              </a:ext>
            </a:extLst>
          </p:cNvPr>
          <p:cNvSpPr/>
          <p:nvPr/>
        </p:nvSpPr>
        <p:spPr bwMode="white">
          <a:xfrm>
            <a:off x="1302619" y="4559567"/>
            <a:ext cx="228513" cy="228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4EDBE5-76EB-A5D1-342F-746BA413E1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87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841CB2-6152-7F8B-F391-FE3DFB7F84A6}"/>
              </a:ext>
            </a:extLst>
          </p:cNvPr>
          <p:cNvSpPr/>
          <p:nvPr/>
        </p:nvSpPr>
        <p:spPr bwMode="white">
          <a:xfrm>
            <a:off x="721813" y="1309726"/>
            <a:ext cx="228513" cy="23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36F34D-97B3-2E8C-9459-E75EB3A027A3}"/>
              </a:ext>
            </a:extLst>
          </p:cNvPr>
          <p:cNvSpPr/>
          <p:nvPr/>
        </p:nvSpPr>
        <p:spPr bwMode="white">
          <a:xfrm>
            <a:off x="693249" y="2567041"/>
            <a:ext cx="276120" cy="228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362E5E-FC0C-35A0-2507-BDBA2B9A83F1}"/>
              </a:ext>
            </a:extLst>
          </p:cNvPr>
          <p:cNvSpPr/>
          <p:nvPr/>
        </p:nvSpPr>
        <p:spPr bwMode="white">
          <a:xfrm>
            <a:off x="721813" y="3824357"/>
            <a:ext cx="228513" cy="228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835A90-A9EB-793F-E4DE-E0813FFEC8C3}"/>
              </a:ext>
            </a:extLst>
          </p:cNvPr>
          <p:cNvSpPr/>
          <p:nvPr/>
        </p:nvSpPr>
        <p:spPr bwMode="white">
          <a:xfrm>
            <a:off x="712292" y="5072148"/>
            <a:ext cx="247556" cy="23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427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5A1D4D-2123-4EF6-09C8-9FA5BFAF4C0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61"/>
          <a:stretch/>
        </p:blipFill>
        <p:spPr>
          <a:xfrm>
            <a:off x="360000" y="1700808"/>
            <a:ext cx="11340000" cy="17985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6CF2F6-F228-E336-B4D3-7B7A1FF4F595}"/>
              </a:ext>
            </a:extLst>
          </p:cNvPr>
          <p:cNvSpPr/>
          <p:nvPr/>
        </p:nvSpPr>
        <p:spPr bwMode="white">
          <a:xfrm>
            <a:off x="1693211" y="3103374"/>
            <a:ext cx="442349" cy="39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19FF40-0B8A-6878-1A96-3500ECA7D845}"/>
              </a:ext>
            </a:extLst>
          </p:cNvPr>
          <p:cNvSpPr/>
          <p:nvPr/>
        </p:nvSpPr>
        <p:spPr bwMode="white">
          <a:xfrm>
            <a:off x="3906417" y="3103374"/>
            <a:ext cx="461391" cy="395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79A9B9-41EF-0F97-E5CC-C32B798A988E}"/>
              </a:ext>
            </a:extLst>
          </p:cNvPr>
          <p:cNvSpPr/>
          <p:nvPr/>
        </p:nvSpPr>
        <p:spPr bwMode="white">
          <a:xfrm>
            <a:off x="6096000" y="3072251"/>
            <a:ext cx="442349" cy="572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937FA8-4DEB-7A07-7EDF-9016A699E286}"/>
              </a:ext>
            </a:extLst>
          </p:cNvPr>
          <p:cNvSpPr/>
          <p:nvPr/>
        </p:nvSpPr>
        <p:spPr bwMode="white">
          <a:xfrm>
            <a:off x="8256240" y="3068960"/>
            <a:ext cx="519691" cy="430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E4EE7E7-F698-7E68-2A9F-5DBE16330B1E}"/>
              </a:ext>
            </a:extLst>
          </p:cNvPr>
          <p:cNvSpPr/>
          <p:nvPr/>
        </p:nvSpPr>
        <p:spPr bwMode="white">
          <a:xfrm>
            <a:off x="10472853" y="3068960"/>
            <a:ext cx="519691" cy="502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D8B59BE-4F37-287A-3CEA-0F8B987930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728" y="3573016"/>
            <a:ext cx="10969272" cy="3177036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E60B2F3A-1F7A-A960-A2A0-2697AD22306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363"/>
          <a:stretch/>
        </p:blipFill>
        <p:spPr>
          <a:xfrm>
            <a:off x="360000" y="1224000"/>
            <a:ext cx="11340000" cy="692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944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E59D72-347F-BB04-9F3D-10422AD1DA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66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CCE01B-2B65-A20A-E07C-A87AC531A6B3}"/>
              </a:ext>
            </a:extLst>
          </p:cNvPr>
          <p:cNvSpPr/>
          <p:nvPr/>
        </p:nvSpPr>
        <p:spPr bwMode="white">
          <a:xfrm>
            <a:off x="1312141" y="3874298"/>
            <a:ext cx="209471" cy="228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F1AB17-101F-B16C-9FEC-D3D808C69C8B}"/>
              </a:ext>
            </a:extLst>
          </p:cNvPr>
          <p:cNvSpPr/>
          <p:nvPr/>
        </p:nvSpPr>
        <p:spPr bwMode="white">
          <a:xfrm>
            <a:off x="1283576" y="4427238"/>
            <a:ext cx="257078" cy="23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BF8AE5-6FCB-94A2-237E-C704B28E6EB1}"/>
              </a:ext>
            </a:extLst>
          </p:cNvPr>
          <p:cNvSpPr/>
          <p:nvPr/>
        </p:nvSpPr>
        <p:spPr bwMode="white">
          <a:xfrm>
            <a:off x="1312141" y="4989712"/>
            <a:ext cx="209471" cy="228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F6F6F8-26C6-EAA8-E23D-789D8A13749E}"/>
              </a:ext>
            </a:extLst>
          </p:cNvPr>
          <p:cNvSpPr/>
          <p:nvPr/>
        </p:nvSpPr>
        <p:spPr bwMode="white">
          <a:xfrm>
            <a:off x="1283576" y="5542652"/>
            <a:ext cx="257078" cy="228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15D770-7F5F-D0C2-7870-43C1781C3939}"/>
              </a:ext>
            </a:extLst>
          </p:cNvPr>
          <p:cNvSpPr/>
          <p:nvPr/>
        </p:nvSpPr>
        <p:spPr bwMode="white">
          <a:xfrm>
            <a:off x="1283576" y="6095592"/>
            <a:ext cx="257078" cy="23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39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BB63F0-8A3C-6C0F-DE8D-DB1F5D1E77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09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83509D-BC3C-E1F6-2C0B-175444F75465}"/>
              </a:ext>
            </a:extLst>
          </p:cNvPr>
          <p:cNvSpPr/>
          <p:nvPr/>
        </p:nvSpPr>
        <p:spPr bwMode="white">
          <a:xfrm>
            <a:off x="1512090" y="2481382"/>
            <a:ext cx="1932846" cy="31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2E665B-2819-921E-5F1D-C8EA580AFA3A}"/>
              </a:ext>
            </a:extLst>
          </p:cNvPr>
          <p:cNvSpPr/>
          <p:nvPr/>
        </p:nvSpPr>
        <p:spPr bwMode="white">
          <a:xfrm>
            <a:off x="1512090" y="3595880"/>
            <a:ext cx="2247052" cy="30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33BFD6-F901-B807-D129-ABC9BE950577}"/>
              </a:ext>
            </a:extLst>
          </p:cNvPr>
          <p:cNvSpPr/>
          <p:nvPr/>
        </p:nvSpPr>
        <p:spPr bwMode="white">
          <a:xfrm>
            <a:off x="1512090" y="4710379"/>
            <a:ext cx="1304433" cy="30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73B6B0-E866-BAE0-6CD4-D565ADA8659D}"/>
              </a:ext>
            </a:extLst>
          </p:cNvPr>
          <p:cNvSpPr/>
          <p:nvPr/>
        </p:nvSpPr>
        <p:spPr bwMode="white">
          <a:xfrm>
            <a:off x="1512090" y="5815351"/>
            <a:ext cx="1932846" cy="30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992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5390F7-E3B1-DE0E-261F-BE87984803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04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086FF4-7E23-E190-D220-47722A0CA65D}"/>
              </a:ext>
            </a:extLst>
          </p:cNvPr>
          <p:cNvSpPr/>
          <p:nvPr/>
        </p:nvSpPr>
        <p:spPr bwMode="white">
          <a:xfrm>
            <a:off x="1302619" y="1987139"/>
            <a:ext cx="228513" cy="228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4F2B0F-D51C-FF7F-C7ED-12CB8A49F4BB}"/>
              </a:ext>
            </a:extLst>
          </p:cNvPr>
          <p:cNvSpPr/>
          <p:nvPr/>
        </p:nvSpPr>
        <p:spPr bwMode="white">
          <a:xfrm>
            <a:off x="1274055" y="3093691"/>
            <a:ext cx="276120" cy="228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A3C268-D376-BFF6-6CC4-D85B9B8CDBD1}"/>
              </a:ext>
            </a:extLst>
          </p:cNvPr>
          <p:cNvSpPr/>
          <p:nvPr/>
        </p:nvSpPr>
        <p:spPr bwMode="white">
          <a:xfrm>
            <a:off x="1302619" y="4200243"/>
            <a:ext cx="228513" cy="238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CC7778B-7A1E-F421-ED5D-60A980C08F2A}"/>
              </a:ext>
            </a:extLst>
          </p:cNvPr>
          <p:cNvSpPr/>
          <p:nvPr/>
        </p:nvSpPr>
        <p:spPr bwMode="white">
          <a:xfrm>
            <a:off x="1274055" y="5316334"/>
            <a:ext cx="276120" cy="228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337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7EA8FA-608A-8386-3CA8-4C6F407611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623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540F58-D0DB-6D1B-0F50-E39FCECE5715}"/>
              </a:ext>
            </a:extLst>
          </p:cNvPr>
          <p:cNvSpPr/>
          <p:nvPr/>
        </p:nvSpPr>
        <p:spPr bwMode="white">
          <a:xfrm>
            <a:off x="1293098" y="1967163"/>
            <a:ext cx="247556" cy="24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A172267-056B-7D1F-241D-C68B222F824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9"/>
          <a:stretch/>
        </p:blipFill>
        <p:spPr>
          <a:xfrm>
            <a:off x="911424" y="2499651"/>
            <a:ext cx="9624432" cy="208147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F287D9-B966-B825-3F73-209E920A2F26}"/>
              </a:ext>
            </a:extLst>
          </p:cNvPr>
          <p:cNvSpPr/>
          <p:nvPr/>
        </p:nvSpPr>
        <p:spPr bwMode="white">
          <a:xfrm>
            <a:off x="1282759" y="2566487"/>
            <a:ext cx="209471" cy="238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923B08-FA13-4766-BD49-26D11959BE6D}"/>
              </a:ext>
            </a:extLst>
          </p:cNvPr>
          <p:cNvSpPr/>
          <p:nvPr/>
        </p:nvSpPr>
        <p:spPr bwMode="white">
          <a:xfrm>
            <a:off x="1263716" y="3129823"/>
            <a:ext cx="257078" cy="229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9709A3-8FDD-B7B7-E41E-0C5EE306E8A4}"/>
              </a:ext>
            </a:extLst>
          </p:cNvPr>
          <p:cNvSpPr/>
          <p:nvPr/>
        </p:nvSpPr>
        <p:spPr bwMode="white">
          <a:xfrm>
            <a:off x="1244673" y="3683610"/>
            <a:ext cx="285642" cy="238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186F89D-000D-990C-5F4A-8CA97B38316E}"/>
              </a:ext>
            </a:extLst>
          </p:cNvPr>
          <p:cNvSpPr/>
          <p:nvPr/>
        </p:nvSpPr>
        <p:spPr bwMode="white">
          <a:xfrm>
            <a:off x="1273237" y="4237398"/>
            <a:ext cx="228513" cy="238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18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DCD9A3-6223-4FBF-4BE9-310C205F8E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692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CC03F85-0731-908D-9E9F-25C18307796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8" b="52596"/>
          <a:stretch/>
        </p:blipFill>
        <p:spPr>
          <a:xfrm>
            <a:off x="864056" y="5085184"/>
            <a:ext cx="6024032" cy="15569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2DA5ED-23AD-DAB8-1EAE-B7F73C4B4DCB}"/>
              </a:ext>
            </a:extLst>
          </p:cNvPr>
          <p:cNvSpPr/>
          <p:nvPr/>
        </p:nvSpPr>
        <p:spPr bwMode="white">
          <a:xfrm>
            <a:off x="2135560" y="5589240"/>
            <a:ext cx="576064" cy="387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598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2025-01-11T09:34:12Z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