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6BC17B3-944F-AE41-1545-2CB8627BE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2990905"/>
            <a:ext cx="11523809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5CF3D-6C1F-7B1C-B6F9-DA4EAFF0CB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28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3DA0063-E27C-3C3A-F038-10B8962B0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1" y="2060848"/>
            <a:ext cx="2376264" cy="8859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FE1F085-1C74-0C13-08A1-1B2CFCA6B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119139"/>
            <a:ext cx="2376264" cy="88592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202BFAB-AA39-AACB-C119-9E2762B446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1" y="4375250"/>
            <a:ext cx="2376264" cy="8859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543A9B9-B0FD-5A1F-D67B-06AFE59CC4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5639419"/>
            <a:ext cx="2376264" cy="8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10F39-2C31-78F9-9015-97544DC12E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6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A9890-33BD-40F4-0A15-2E4AC5661515}"/>
              </a:ext>
            </a:extLst>
          </p:cNvPr>
          <p:cNvSpPr/>
          <p:nvPr/>
        </p:nvSpPr>
        <p:spPr bwMode="white">
          <a:xfrm>
            <a:off x="1712040" y="3941537"/>
            <a:ext cx="314206" cy="33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10DDEB-0672-5FBD-1717-EA123557BB58}"/>
              </a:ext>
            </a:extLst>
          </p:cNvPr>
          <p:cNvSpPr/>
          <p:nvPr/>
        </p:nvSpPr>
        <p:spPr bwMode="white">
          <a:xfrm>
            <a:off x="1673954" y="4609003"/>
            <a:ext cx="371335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CDDCC3-7A9D-D0AB-02BF-F11FA5C6BF3A}"/>
              </a:ext>
            </a:extLst>
          </p:cNvPr>
          <p:cNvSpPr/>
          <p:nvPr/>
        </p:nvSpPr>
        <p:spPr bwMode="white">
          <a:xfrm>
            <a:off x="1721561" y="5266933"/>
            <a:ext cx="295163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9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7C4F0-D4B5-8A32-0CA4-EF49AA71BA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344512" cy="546303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C051B02-9825-844A-C878-20C11C04E78A}"/>
              </a:ext>
            </a:extLst>
          </p:cNvPr>
          <p:cNvSpPr/>
          <p:nvPr/>
        </p:nvSpPr>
        <p:spPr bwMode="white">
          <a:xfrm>
            <a:off x="1452416" y="4980095"/>
            <a:ext cx="604128" cy="65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D33202-0C8D-905F-7329-33BDE0CF1FFC}"/>
              </a:ext>
            </a:extLst>
          </p:cNvPr>
          <p:cNvSpPr/>
          <p:nvPr/>
        </p:nvSpPr>
        <p:spPr bwMode="white">
          <a:xfrm>
            <a:off x="1487487" y="3628562"/>
            <a:ext cx="604128" cy="65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31F87B-F3DC-BCCD-D0FD-0B73A00F8D2A}"/>
              </a:ext>
            </a:extLst>
          </p:cNvPr>
          <p:cNvSpPr/>
          <p:nvPr/>
        </p:nvSpPr>
        <p:spPr bwMode="white">
          <a:xfrm>
            <a:off x="1452416" y="6073772"/>
            <a:ext cx="604128" cy="65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86E010-4832-6A27-97FC-7FB3C47470FC}"/>
              </a:ext>
            </a:extLst>
          </p:cNvPr>
          <p:cNvSpPr/>
          <p:nvPr/>
        </p:nvSpPr>
        <p:spPr bwMode="white">
          <a:xfrm>
            <a:off x="1452416" y="4359852"/>
            <a:ext cx="604128" cy="65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682B73-A4EE-9551-568B-3B12383AA640}"/>
              </a:ext>
            </a:extLst>
          </p:cNvPr>
          <p:cNvSpPr/>
          <p:nvPr/>
        </p:nvSpPr>
        <p:spPr bwMode="white">
          <a:xfrm>
            <a:off x="1415480" y="2492896"/>
            <a:ext cx="604128" cy="65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48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24535-49D5-3F31-1D20-6724E56AC3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0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9C91AA-3B84-D6FD-DC1C-BEA13F698892}"/>
              </a:ext>
            </a:extLst>
          </p:cNvPr>
          <p:cNvSpPr/>
          <p:nvPr/>
        </p:nvSpPr>
        <p:spPr bwMode="white">
          <a:xfrm>
            <a:off x="3168816" y="4885698"/>
            <a:ext cx="980705" cy="130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10D670-1DA2-FB20-AF82-56799FF225CF}"/>
              </a:ext>
            </a:extLst>
          </p:cNvPr>
          <p:cNvSpPr/>
          <p:nvPr/>
        </p:nvSpPr>
        <p:spPr bwMode="white">
          <a:xfrm>
            <a:off x="6587002" y="4923841"/>
            <a:ext cx="1190176" cy="122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A540F5-286D-E390-CF2C-9FA4C7B779FE}"/>
              </a:ext>
            </a:extLst>
          </p:cNvPr>
          <p:cNvSpPr/>
          <p:nvPr/>
        </p:nvSpPr>
        <p:spPr bwMode="white">
          <a:xfrm>
            <a:off x="9948060" y="4933377"/>
            <a:ext cx="1361561" cy="121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98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2025-01-11T06:55:08Z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