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7" r:id="rId4"/>
    <p:sldId id="326" r:id="rId5"/>
    <p:sldId id="328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3D2D866-A3B6-5525-D88E-A0F7DAAADB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2956442"/>
            <a:ext cx="11928648" cy="9247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60FEDA-5A13-B7A7-4851-0313BD0F40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3999"/>
            <a:ext cx="10344511" cy="55229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879792-DC5C-814D-5E03-8813AD1BAEE3}"/>
              </a:ext>
            </a:extLst>
          </p:cNvPr>
          <p:cNvSpPr/>
          <p:nvPr/>
        </p:nvSpPr>
        <p:spPr bwMode="white">
          <a:xfrm>
            <a:off x="1343473" y="1916832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C2D93A-9060-0563-F572-50713D204764}"/>
              </a:ext>
            </a:extLst>
          </p:cNvPr>
          <p:cNvSpPr/>
          <p:nvPr/>
        </p:nvSpPr>
        <p:spPr bwMode="white">
          <a:xfrm>
            <a:off x="1343472" y="3137863"/>
            <a:ext cx="72008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E37681-B4E6-1944-907D-84D5EBEC58FD}"/>
              </a:ext>
            </a:extLst>
          </p:cNvPr>
          <p:cNvSpPr/>
          <p:nvPr/>
        </p:nvSpPr>
        <p:spPr bwMode="white">
          <a:xfrm>
            <a:off x="1398342" y="4913922"/>
            <a:ext cx="66521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33B29-0143-B9C3-95F7-57D25E5A00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79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3EAE28-2DAB-7599-7C8C-718E772F10CD}"/>
              </a:ext>
            </a:extLst>
          </p:cNvPr>
          <p:cNvSpPr/>
          <p:nvPr/>
        </p:nvSpPr>
        <p:spPr bwMode="white">
          <a:xfrm>
            <a:off x="1487488" y="2060848"/>
            <a:ext cx="720080" cy="68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863B72-47C2-F936-0C5D-6014FC94797F}"/>
              </a:ext>
            </a:extLst>
          </p:cNvPr>
          <p:cNvSpPr/>
          <p:nvPr/>
        </p:nvSpPr>
        <p:spPr bwMode="white">
          <a:xfrm>
            <a:off x="1721561" y="3699887"/>
            <a:ext cx="285642" cy="32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CE5B77-5957-4C37-1232-B5336AD7B55D}"/>
              </a:ext>
            </a:extLst>
          </p:cNvPr>
          <p:cNvSpPr/>
          <p:nvPr/>
        </p:nvSpPr>
        <p:spPr bwMode="white">
          <a:xfrm>
            <a:off x="1673954" y="5175897"/>
            <a:ext cx="371335" cy="32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44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CB3B205-66B9-1157-1666-110EA86BEA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26"/>
          <a:stretch/>
        </p:blipFill>
        <p:spPr>
          <a:xfrm>
            <a:off x="360000" y="1223999"/>
            <a:ext cx="11340000" cy="321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824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CB3B205-66B9-1157-1666-110EA86BEA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8" t="43515"/>
          <a:stretch/>
        </p:blipFill>
        <p:spPr>
          <a:xfrm>
            <a:off x="1487488" y="1412776"/>
            <a:ext cx="9852472" cy="445120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41F17CC-B176-9B1C-E0B2-2930BBC67A6F}"/>
              </a:ext>
            </a:extLst>
          </p:cNvPr>
          <p:cNvSpPr/>
          <p:nvPr/>
        </p:nvSpPr>
        <p:spPr bwMode="white">
          <a:xfrm>
            <a:off x="8976320" y="1556792"/>
            <a:ext cx="720080" cy="47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05E90E-ABBB-C2AF-B105-78AA98AB6C6F}"/>
              </a:ext>
            </a:extLst>
          </p:cNvPr>
          <p:cNvSpPr/>
          <p:nvPr/>
        </p:nvSpPr>
        <p:spPr bwMode="white">
          <a:xfrm>
            <a:off x="3719736" y="2780928"/>
            <a:ext cx="720080" cy="47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972CB8-89AE-8413-1022-51335614E250}"/>
              </a:ext>
            </a:extLst>
          </p:cNvPr>
          <p:cNvSpPr/>
          <p:nvPr/>
        </p:nvSpPr>
        <p:spPr bwMode="white">
          <a:xfrm>
            <a:off x="9264352" y="3750339"/>
            <a:ext cx="720080" cy="47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76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1B181D-E240-0259-0766-3A4F26431E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39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AD6C8A-4904-50A3-9D69-45FF3B844AC5}"/>
              </a:ext>
            </a:extLst>
          </p:cNvPr>
          <p:cNvSpPr/>
          <p:nvPr/>
        </p:nvSpPr>
        <p:spPr bwMode="white">
          <a:xfrm>
            <a:off x="3254508" y="1987201"/>
            <a:ext cx="476070" cy="3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457597-0F96-6CB1-96B5-BF543AB46D68}"/>
              </a:ext>
            </a:extLst>
          </p:cNvPr>
          <p:cNvSpPr/>
          <p:nvPr/>
        </p:nvSpPr>
        <p:spPr bwMode="white">
          <a:xfrm>
            <a:off x="3254508" y="2616843"/>
            <a:ext cx="466549" cy="31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4125D3-46D6-AB1D-827D-2216EF213AAB}"/>
              </a:ext>
            </a:extLst>
          </p:cNvPr>
          <p:cNvSpPr/>
          <p:nvPr/>
        </p:nvSpPr>
        <p:spPr bwMode="white">
          <a:xfrm>
            <a:off x="3235465" y="3236944"/>
            <a:ext cx="276120" cy="3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30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2025-01-11T08:13:22Z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