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41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38" autoAdjust="0"/>
    <p:restoredTop sz="94660"/>
  </p:normalViewPr>
  <p:slideViewPr>
    <p:cSldViewPr showGuides="1">
      <p:cViewPr varScale="1">
        <p:scale>
          <a:sx n="64" d="100"/>
          <a:sy n="64" d="100"/>
        </p:scale>
        <p:origin x="8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EE46134-3FC8-9B17-361D-EA555BE40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619" y="2986143"/>
            <a:ext cx="6504762" cy="8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7C900-559B-CBFD-CAA9-4663D1C60C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90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499A42-EA39-DF18-9B24-BC1691C6417A}"/>
              </a:ext>
            </a:extLst>
          </p:cNvPr>
          <p:cNvSpPr/>
          <p:nvPr/>
        </p:nvSpPr>
        <p:spPr bwMode="white">
          <a:xfrm>
            <a:off x="712292" y="1319417"/>
            <a:ext cx="295163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28183D-2C37-0292-95E6-1F3285F3F6AD}"/>
              </a:ext>
            </a:extLst>
          </p:cNvPr>
          <p:cNvSpPr/>
          <p:nvPr/>
        </p:nvSpPr>
        <p:spPr bwMode="white">
          <a:xfrm>
            <a:off x="740856" y="2569381"/>
            <a:ext cx="247556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4D683A-2127-FFF6-3821-1AD1BF854272}"/>
              </a:ext>
            </a:extLst>
          </p:cNvPr>
          <p:cNvSpPr/>
          <p:nvPr/>
        </p:nvSpPr>
        <p:spPr bwMode="white">
          <a:xfrm>
            <a:off x="712292" y="3819346"/>
            <a:ext cx="295163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73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BEC5C6-ABFB-0B72-75B7-0EA861A3DC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90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E77128-7223-692F-82B3-FBC7F1A31420}"/>
              </a:ext>
            </a:extLst>
          </p:cNvPr>
          <p:cNvSpPr/>
          <p:nvPr/>
        </p:nvSpPr>
        <p:spPr bwMode="white">
          <a:xfrm>
            <a:off x="1293098" y="2378547"/>
            <a:ext cx="218992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E084B3-570B-4BAE-0C7A-EEDDDAB0CC57}"/>
              </a:ext>
            </a:extLst>
          </p:cNvPr>
          <p:cNvSpPr/>
          <p:nvPr/>
        </p:nvSpPr>
        <p:spPr bwMode="white">
          <a:xfrm>
            <a:off x="1264534" y="3533095"/>
            <a:ext cx="266599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30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026D7-0111-15EB-B020-713A654A17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62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FB6831-034E-2282-B379-625F99FA3662}"/>
              </a:ext>
            </a:extLst>
          </p:cNvPr>
          <p:cNvSpPr/>
          <p:nvPr/>
        </p:nvSpPr>
        <p:spPr bwMode="white">
          <a:xfrm>
            <a:off x="623392" y="1340768"/>
            <a:ext cx="576064" cy="53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B5BE1C-7149-49ED-B0EF-E56179D55B51}"/>
              </a:ext>
            </a:extLst>
          </p:cNvPr>
          <p:cNvSpPr/>
          <p:nvPr/>
        </p:nvSpPr>
        <p:spPr bwMode="white">
          <a:xfrm>
            <a:off x="623392" y="2780929"/>
            <a:ext cx="374542" cy="53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7C893E-0FC2-38F0-CBE3-C5B50E3EC6EE}"/>
              </a:ext>
            </a:extLst>
          </p:cNvPr>
          <p:cNvSpPr/>
          <p:nvPr/>
        </p:nvSpPr>
        <p:spPr bwMode="white">
          <a:xfrm>
            <a:off x="731335" y="4687453"/>
            <a:ext cx="266599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9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6814E-7885-1E73-4034-A9D73405CC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0" r="37353" b="25633"/>
          <a:stretch/>
        </p:blipFill>
        <p:spPr>
          <a:xfrm>
            <a:off x="360000" y="3068960"/>
            <a:ext cx="7104152" cy="179841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BEE72E-7115-AD1F-6CCF-46E96BCA86C1}"/>
              </a:ext>
            </a:extLst>
          </p:cNvPr>
          <p:cNvSpPr/>
          <p:nvPr/>
        </p:nvSpPr>
        <p:spPr bwMode="white">
          <a:xfrm>
            <a:off x="2540403" y="3835588"/>
            <a:ext cx="228513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3A400F-75BF-83A8-269B-D2013968EE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91"/>
          <a:stretch/>
        </p:blipFill>
        <p:spPr>
          <a:xfrm>
            <a:off x="360000" y="1224000"/>
            <a:ext cx="11340000" cy="179841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2A4050-0DA4-B397-DF58-C8D13C20239F}"/>
              </a:ext>
            </a:extLst>
          </p:cNvPr>
          <p:cNvSpPr/>
          <p:nvPr/>
        </p:nvSpPr>
        <p:spPr bwMode="white">
          <a:xfrm>
            <a:off x="2473753" y="1957913"/>
            <a:ext cx="266599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96BC9D-481E-FC63-E8CA-BF7D80C845CF}"/>
              </a:ext>
            </a:extLst>
          </p:cNvPr>
          <p:cNvSpPr/>
          <p:nvPr/>
        </p:nvSpPr>
        <p:spPr bwMode="white">
          <a:xfrm>
            <a:off x="8544272" y="2376552"/>
            <a:ext cx="576064" cy="47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7F127904-D6F1-B2A7-667F-20D0B8938D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2" t="37659"/>
          <a:stretch/>
        </p:blipFill>
        <p:spPr>
          <a:xfrm>
            <a:off x="7680176" y="3068960"/>
            <a:ext cx="4019824" cy="305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81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6814E-7885-1E73-4034-A9D73405CC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" t="74405" r="37353"/>
          <a:stretch/>
        </p:blipFill>
        <p:spPr>
          <a:xfrm>
            <a:off x="263352" y="1225405"/>
            <a:ext cx="6696744" cy="125395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5C5CEB-100C-42EC-9A5F-1290FC133B8C}"/>
              </a:ext>
            </a:extLst>
          </p:cNvPr>
          <p:cNvSpPr/>
          <p:nvPr/>
        </p:nvSpPr>
        <p:spPr bwMode="white">
          <a:xfrm>
            <a:off x="2036347" y="1440439"/>
            <a:ext cx="257078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5B79EC-F99A-EBAA-6918-4F59DAA4B0D7}"/>
              </a:ext>
            </a:extLst>
          </p:cNvPr>
          <p:cNvSpPr/>
          <p:nvPr/>
        </p:nvSpPr>
        <p:spPr bwMode="white">
          <a:xfrm>
            <a:off x="1969697" y="2069507"/>
            <a:ext cx="238035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04D98D06-D8B7-4C32-18CD-D24A82FFB5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 b="87047"/>
          <a:stretch/>
        </p:blipFill>
        <p:spPr>
          <a:xfrm>
            <a:off x="360000" y="2650774"/>
            <a:ext cx="5375960" cy="51884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FC583DF-E3D4-0CFF-9F05-8659DE5E16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2" r="52593"/>
          <a:stretch/>
        </p:blipFill>
        <p:spPr>
          <a:xfrm>
            <a:off x="360000" y="3097613"/>
            <a:ext cx="4987299" cy="313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33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9E84C-4820-9D1F-A72E-4B76635324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724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CEDC22C-64FD-9F62-2F9C-3C83C1D99F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848" r="7508"/>
          <a:stretch/>
        </p:blipFill>
        <p:spPr>
          <a:xfrm>
            <a:off x="1182198" y="5071242"/>
            <a:ext cx="10488528" cy="1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037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94D12-3F49-3AFD-1CBC-76560F5C44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360000" y="1281698"/>
            <a:ext cx="10488528" cy="279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63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0163645-690E-4555-E4AC-399A61731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0878"/>
            <a:ext cx="10153128" cy="4678402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547981E-FE85-AA3D-8DD8-4910D701C896}"/>
              </a:ext>
            </a:extLst>
          </p:cNvPr>
          <p:cNvCxnSpPr>
            <a:cxnSpLocks/>
          </p:cNvCxnSpPr>
          <p:nvPr/>
        </p:nvCxnSpPr>
        <p:spPr>
          <a:xfrm>
            <a:off x="1127448" y="3068960"/>
            <a:ext cx="2952328" cy="158417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03097E5-03FB-3FF2-A0F2-2F50F63E517A}"/>
              </a:ext>
            </a:extLst>
          </p:cNvPr>
          <p:cNvCxnSpPr>
            <a:cxnSpLocks/>
          </p:cNvCxnSpPr>
          <p:nvPr/>
        </p:nvCxnSpPr>
        <p:spPr>
          <a:xfrm flipH="1">
            <a:off x="1415480" y="3068960"/>
            <a:ext cx="2541984" cy="158417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BBC7D67-09B8-9979-0FA0-5B89A2B33BBC}"/>
              </a:ext>
            </a:extLst>
          </p:cNvPr>
          <p:cNvCxnSpPr>
            <a:cxnSpLocks/>
          </p:cNvCxnSpPr>
          <p:nvPr/>
        </p:nvCxnSpPr>
        <p:spPr>
          <a:xfrm>
            <a:off x="6960096" y="3234680"/>
            <a:ext cx="2808312" cy="141845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DBD1792-20E3-1901-4BE1-AC8C0B4FA555}"/>
              </a:ext>
            </a:extLst>
          </p:cNvPr>
          <p:cNvCxnSpPr>
            <a:cxnSpLocks/>
          </p:cNvCxnSpPr>
          <p:nvPr/>
        </p:nvCxnSpPr>
        <p:spPr>
          <a:xfrm flipH="1">
            <a:off x="7248128" y="3068960"/>
            <a:ext cx="2520280" cy="158417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255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9B0808-92B8-8A39-C6DF-0B475EB90D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383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FE0471-02F3-792C-43A6-664DC6208F74}"/>
              </a:ext>
            </a:extLst>
          </p:cNvPr>
          <p:cNvSpPr/>
          <p:nvPr/>
        </p:nvSpPr>
        <p:spPr bwMode="white">
          <a:xfrm>
            <a:off x="623392" y="1844824"/>
            <a:ext cx="576064" cy="51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15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811EA6-2AEB-AD90-6E08-FBABFC94B0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360000" y="1224000"/>
            <a:ext cx="9984472" cy="40777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3DB05D-6C86-A0C1-425D-1FA6DF59B2BB}"/>
              </a:ext>
            </a:extLst>
          </p:cNvPr>
          <p:cNvSpPr/>
          <p:nvPr/>
        </p:nvSpPr>
        <p:spPr bwMode="white">
          <a:xfrm>
            <a:off x="1245491" y="2529273"/>
            <a:ext cx="295163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25B9F1-B918-70CD-8AE5-C63ED0A21C80}"/>
              </a:ext>
            </a:extLst>
          </p:cNvPr>
          <p:cNvSpPr/>
          <p:nvPr/>
        </p:nvSpPr>
        <p:spPr bwMode="white">
          <a:xfrm>
            <a:off x="1274055" y="3110453"/>
            <a:ext cx="247556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CFD024-5390-101E-DDD2-07B590DC58A3}"/>
              </a:ext>
            </a:extLst>
          </p:cNvPr>
          <p:cNvSpPr/>
          <p:nvPr/>
        </p:nvSpPr>
        <p:spPr bwMode="white">
          <a:xfrm>
            <a:off x="1245491" y="3691634"/>
            <a:ext cx="295163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F86F91-EBD6-B371-043E-5D511E639E0D}"/>
              </a:ext>
            </a:extLst>
          </p:cNvPr>
          <p:cNvSpPr/>
          <p:nvPr/>
        </p:nvSpPr>
        <p:spPr bwMode="white">
          <a:xfrm>
            <a:off x="1283576" y="4272814"/>
            <a:ext cx="238035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9CB3F5-7AF6-10AF-AFED-F82A1FA83202}"/>
              </a:ext>
            </a:extLst>
          </p:cNvPr>
          <p:cNvSpPr/>
          <p:nvPr/>
        </p:nvSpPr>
        <p:spPr bwMode="white">
          <a:xfrm>
            <a:off x="1283576" y="4844466"/>
            <a:ext cx="238035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2E1F9-4940-39EA-3233-96A60BC674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60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664406-57A5-3A53-05A5-A3CA674D7C37}"/>
              </a:ext>
            </a:extLst>
          </p:cNvPr>
          <p:cNvSpPr/>
          <p:nvPr/>
        </p:nvSpPr>
        <p:spPr bwMode="white">
          <a:xfrm>
            <a:off x="1512090" y="3330985"/>
            <a:ext cx="218992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B158E1-626C-60A1-7389-FCE944C94CAF}"/>
              </a:ext>
            </a:extLst>
          </p:cNvPr>
          <p:cNvSpPr/>
          <p:nvPr/>
        </p:nvSpPr>
        <p:spPr bwMode="white">
          <a:xfrm>
            <a:off x="3740100" y="3321452"/>
            <a:ext cx="218992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D4398E-5464-8A3D-A054-EE89516D7413}"/>
              </a:ext>
            </a:extLst>
          </p:cNvPr>
          <p:cNvSpPr/>
          <p:nvPr/>
        </p:nvSpPr>
        <p:spPr bwMode="white">
          <a:xfrm>
            <a:off x="5958589" y="3330985"/>
            <a:ext cx="238035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425B4F-D32F-E891-420C-25C9ABBDFC99}"/>
              </a:ext>
            </a:extLst>
          </p:cNvPr>
          <p:cNvSpPr/>
          <p:nvPr/>
        </p:nvSpPr>
        <p:spPr bwMode="white">
          <a:xfrm>
            <a:off x="8215163" y="3330985"/>
            <a:ext cx="161863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18327D-619E-61D6-C0C5-5F75E9F6ED6B}"/>
              </a:ext>
            </a:extLst>
          </p:cNvPr>
          <p:cNvSpPr/>
          <p:nvPr/>
        </p:nvSpPr>
        <p:spPr bwMode="white">
          <a:xfrm>
            <a:off x="10424130" y="3321452"/>
            <a:ext cx="218992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14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0B506E-088F-8830-EC57-DD0FD62E4D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88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D65A15-BF03-B96B-1F5F-48D836477809}"/>
              </a:ext>
            </a:extLst>
          </p:cNvPr>
          <p:cNvSpPr/>
          <p:nvPr/>
        </p:nvSpPr>
        <p:spPr bwMode="white">
          <a:xfrm>
            <a:off x="1245491" y="1929624"/>
            <a:ext cx="295163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C785A7-7198-0B23-6C72-50A89609470B}"/>
              </a:ext>
            </a:extLst>
          </p:cNvPr>
          <p:cNvSpPr/>
          <p:nvPr/>
        </p:nvSpPr>
        <p:spPr bwMode="white">
          <a:xfrm>
            <a:off x="1283576" y="2501752"/>
            <a:ext cx="295163" cy="38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FC64BB-944C-CBB0-A9FE-AA55B654B60C}"/>
              </a:ext>
            </a:extLst>
          </p:cNvPr>
          <p:cNvSpPr/>
          <p:nvPr/>
        </p:nvSpPr>
        <p:spPr bwMode="white">
          <a:xfrm>
            <a:off x="1245491" y="3665079"/>
            <a:ext cx="295163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623845-853B-A4AA-FB36-E8106413C4E5}"/>
              </a:ext>
            </a:extLst>
          </p:cNvPr>
          <p:cNvSpPr/>
          <p:nvPr/>
        </p:nvSpPr>
        <p:spPr bwMode="white">
          <a:xfrm>
            <a:off x="1283576" y="4246742"/>
            <a:ext cx="238035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C3033F-3717-06C1-1948-020E023A7B0F}"/>
              </a:ext>
            </a:extLst>
          </p:cNvPr>
          <p:cNvSpPr/>
          <p:nvPr/>
        </p:nvSpPr>
        <p:spPr bwMode="white">
          <a:xfrm>
            <a:off x="1283576" y="5400534"/>
            <a:ext cx="238035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98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A3DAE-8F62-6430-6A91-2A05054C76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65"/>
          <a:stretch/>
        </p:blipFill>
        <p:spPr>
          <a:xfrm>
            <a:off x="360000" y="1224000"/>
            <a:ext cx="11340000" cy="53405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FAF6C1F-A834-D88C-B08D-7E243F4A41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156" y="1758052"/>
            <a:ext cx="10892844" cy="3255124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AF41A6C-6C47-6651-469F-64E4C3DC653D}"/>
              </a:ext>
            </a:extLst>
          </p:cNvPr>
          <p:cNvCxnSpPr>
            <a:cxnSpLocks/>
          </p:cNvCxnSpPr>
          <p:nvPr/>
        </p:nvCxnSpPr>
        <p:spPr>
          <a:xfrm flipH="1" flipV="1">
            <a:off x="1631504" y="3095652"/>
            <a:ext cx="2160240" cy="69338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277FA4C-0752-99AF-724C-3B08783437D5}"/>
              </a:ext>
            </a:extLst>
          </p:cNvPr>
          <p:cNvCxnSpPr>
            <a:cxnSpLocks/>
          </p:cNvCxnSpPr>
          <p:nvPr/>
        </p:nvCxnSpPr>
        <p:spPr>
          <a:xfrm flipH="1" flipV="1">
            <a:off x="3883154" y="3059267"/>
            <a:ext cx="2146846" cy="72977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13C2690-2D9E-0AF2-FD12-2A3C55FC98F7}"/>
              </a:ext>
            </a:extLst>
          </p:cNvPr>
          <p:cNvCxnSpPr>
            <a:cxnSpLocks/>
          </p:cNvCxnSpPr>
          <p:nvPr/>
        </p:nvCxnSpPr>
        <p:spPr>
          <a:xfrm flipH="1" flipV="1">
            <a:off x="6243913" y="3107197"/>
            <a:ext cx="2146846" cy="72977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D5EFF74-6DA5-302B-F332-3B8228190F4A}"/>
              </a:ext>
            </a:extLst>
          </p:cNvPr>
          <p:cNvCxnSpPr>
            <a:cxnSpLocks/>
          </p:cNvCxnSpPr>
          <p:nvPr/>
        </p:nvCxnSpPr>
        <p:spPr>
          <a:xfrm flipH="1" flipV="1">
            <a:off x="8429169" y="3095652"/>
            <a:ext cx="2146846" cy="72977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3ED79FB-DC7C-AD1B-267A-528E9C17D9B7}"/>
              </a:ext>
            </a:extLst>
          </p:cNvPr>
          <p:cNvCxnSpPr>
            <a:cxnSpLocks/>
          </p:cNvCxnSpPr>
          <p:nvPr/>
        </p:nvCxnSpPr>
        <p:spPr>
          <a:xfrm flipV="1">
            <a:off x="1690308" y="3077459"/>
            <a:ext cx="8686974" cy="74796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21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34F228-274C-13E3-DAA3-FBD6C885B4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87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EF0BA3-9B15-DAF5-E878-7FA2644FAA17}"/>
              </a:ext>
            </a:extLst>
          </p:cNvPr>
          <p:cNvSpPr/>
          <p:nvPr/>
        </p:nvSpPr>
        <p:spPr bwMode="white">
          <a:xfrm>
            <a:off x="1283576" y="1986530"/>
            <a:ext cx="238035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68EE3B-ACF0-414A-F4E7-F62143E6816A}"/>
              </a:ext>
            </a:extLst>
          </p:cNvPr>
          <p:cNvSpPr/>
          <p:nvPr/>
        </p:nvSpPr>
        <p:spPr bwMode="white">
          <a:xfrm>
            <a:off x="1283576" y="2625150"/>
            <a:ext cx="238035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D24997-58A7-0B88-77A9-9162CF5E52BC}"/>
              </a:ext>
            </a:extLst>
          </p:cNvPr>
          <p:cNvSpPr/>
          <p:nvPr/>
        </p:nvSpPr>
        <p:spPr bwMode="white">
          <a:xfrm>
            <a:off x="1245491" y="3273301"/>
            <a:ext cx="295163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8789F4-4E78-5832-AEBF-7F20819ADBD5}"/>
              </a:ext>
            </a:extLst>
          </p:cNvPr>
          <p:cNvSpPr/>
          <p:nvPr/>
        </p:nvSpPr>
        <p:spPr bwMode="white">
          <a:xfrm>
            <a:off x="1283576" y="3911919"/>
            <a:ext cx="295163" cy="37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7A8CCF-3319-C0A8-749F-723DFC85C622}"/>
              </a:ext>
            </a:extLst>
          </p:cNvPr>
          <p:cNvSpPr/>
          <p:nvPr/>
        </p:nvSpPr>
        <p:spPr bwMode="white">
          <a:xfrm>
            <a:off x="1245491" y="4550539"/>
            <a:ext cx="295163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3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DBA3C-3AE0-AF0B-7ED8-2FCA49E11D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63338"/>
            <a:ext cx="11340000" cy="57060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2F0E6B-B1E2-56DF-1C9E-C65091A2725C}"/>
              </a:ext>
            </a:extLst>
          </p:cNvPr>
          <p:cNvSpPr/>
          <p:nvPr/>
        </p:nvSpPr>
        <p:spPr bwMode="white">
          <a:xfrm>
            <a:off x="1283576" y="3773482"/>
            <a:ext cx="238035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BCDDFE-C422-6D9D-AFD4-3E1B0CA8EBA8}"/>
              </a:ext>
            </a:extLst>
          </p:cNvPr>
          <p:cNvSpPr/>
          <p:nvPr/>
        </p:nvSpPr>
        <p:spPr bwMode="white">
          <a:xfrm>
            <a:off x="1255012" y="4421245"/>
            <a:ext cx="295163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A851E9-CB2E-749B-8E80-B28B52B205F7}"/>
              </a:ext>
            </a:extLst>
          </p:cNvPr>
          <p:cNvSpPr/>
          <p:nvPr/>
        </p:nvSpPr>
        <p:spPr bwMode="white">
          <a:xfrm>
            <a:off x="1255012" y="5059481"/>
            <a:ext cx="295163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1A1D5D-F5DC-EA0F-FDD0-155F63B1B720}"/>
              </a:ext>
            </a:extLst>
          </p:cNvPr>
          <p:cNvSpPr/>
          <p:nvPr/>
        </p:nvSpPr>
        <p:spPr bwMode="white">
          <a:xfrm>
            <a:off x="1283576" y="5707243"/>
            <a:ext cx="238035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2F35E5-4E4D-5E49-3A4B-31A9C122F067}"/>
              </a:ext>
            </a:extLst>
          </p:cNvPr>
          <p:cNvSpPr/>
          <p:nvPr/>
        </p:nvSpPr>
        <p:spPr bwMode="white">
          <a:xfrm>
            <a:off x="1283576" y="6345479"/>
            <a:ext cx="238035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02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07C5B-C193-62F3-27AF-2746B46F2F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28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556C7F-A0E9-4FF5-72DE-69C997372BE0}"/>
              </a:ext>
            </a:extLst>
          </p:cNvPr>
          <p:cNvSpPr/>
          <p:nvPr/>
        </p:nvSpPr>
        <p:spPr bwMode="white">
          <a:xfrm>
            <a:off x="1274055" y="1958149"/>
            <a:ext cx="257078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BF5422-E27A-79EA-3930-59C65B624B76}"/>
              </a:ext>
            </a:extLst>
          </p:cNvPr>
          <p:cNvSpPr/>
          <p:nvPr/>
        </p:nvSpPr>
        <p:spPr bwMode="white">
          <a:xfrm>
            <a:off x="1274055" y="2596955"/>
            <a:ext cx="257078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D95855-260A-0C0E-37A0-47B5FB616504}"/>
              </a:ext>
            </a:extLst>
          </p:cNvPr>
          <p:cNvSpPr/>
          <p:nvPr/>
        </p:nvSpPr>
        <p:spPr bwMode="white">
          <a:xfrm>
            <a:off x="1283576" y="3235760"/>
            <a:ext cx="238035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C3F162-8C2C-B7DE-8729-A2A728C1893A}"/>
              </a:ext>
            </a:extLst>
          </p:cNvPr>
          <p:cNvSpPr/>
          <p:nvPr/>
        </p:nvSpPr>
        <p:spPr bwMode="white">
          <a:xfrm>
            <a:off x="1274055" y="3874566"/>
            <a:ext cx="257078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525A4B-A0CD-6A6E-1380-A975EDE0C1E4}"/>
              </a:ext>
            </a:extLst>
          </p:cNvPr>
          <p:cNvSpPr/>
          <p:nvPr/>
        </p:nvSpPr>
        <p:spPr bwMode="white">
          <a:xfrm>
            <a:off x="1255012" y="4532440"/>
            <a:ext cx="285642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5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B58F4-6755-52C2-110F-F1756A598E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15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ACCEF9-60E9-66FB-FC6E-DA08C727C9A6}"/>
              </a:ext>
            </a:extLst>
          </p:cNvPr>
          <p:cNvSpPr/>
          <p:nvPr/>
        </p:nvSpPr>
        <p:spPr bwMode="white">
          <a:xfrm>
            <a:off x="1127448" y="1844824"/>
            <a:ext cx="39416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EDAF92-C0A5-370E-C6FC-AB76528B11E2}"/>
              </a:ext>
            </a:extLst>
          </p:cNvPr>
          <p:cNvSpPr/>
          <p:nvPr/>
        </p:nvSpPr>
        <p:spPr bwMode="white">
          <a:xfrm>
            <a:off x="1127448" y="3212976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37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2025-01-10T07:57:44Z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