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8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957436-8A8C-2CA3-F935-A272A9F41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619" y="2971857"/>
            <a:ext cx="6504762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FE264-E0D8-E113-7D5E-369918043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B629112-03EE-E63E-4D21-1E358AAD9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484784"/>
            <a:ext cx="1800200" cy="7385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54618F-C640-A8D6-025E-04BD24C5E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1" y="2793852"/>
            <a:ext cx="1800201" cy="7385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B622DF7-23A1-0A3E-004A-3FBC25668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77072"/>
            <a:ext cx="1728192" cy="70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7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6F760-A364-2BEF-7D02-5EBA7B16B7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86CCC-5EDF-1A72-691C-D1196660D013}"/>
              </a:ext>
            </a:extLst>
          </p:cNvPr>
          <p:cNvSpPr/>
          <p:nvPr/>
        </p:nvSpPr>
        <p:spPr bwMode="white">
          <a:xfrm>
            <a:off x="1283576" y="1891836"/>
            <a:ext cx="238035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06278-449C-678B-EEFC-C1C44AE937E6}"/>
              </a:ext>
            </a:extLst>
          </p:cNvPr>
          <p:cNvSpPr/>
          <p:nvPr/>
        </p:nvSpPr>
        <p:spPr bwMode="white">
          <a:xfrm>
            <a:off x="1245491" y="3027159"/>
            <a:ext cx="29516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7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B0081-E69A-8320-9AB6-78D7158A6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73062-F57B-45ED-015F-6CAB6F61CA64}"/>
              </a:ext>
            </a:extLst>
          </p:cNvPr>
          <p:cNvSpPr/>
          <p:nvPr/>
        </p:nvSpPr>
        <p:spPr bwMode="white">
          <a:xfrm>
            <a:off x="740856" y="1357522"/>
            <a:ext cx="25707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27CB50-A6D1-FECF-D20B-3F2006556FF3}"/>
              </a:ext>
            </a:extLst>
          </p:cNvPr>
          <p:cNvSpPr/>
          <p:nvPr/>
        </p:nvSpPr>
        <p:spPr bwMode="white">
          <a:xfrm>
            <a:off x="750377" y="2492459"/>
            <a:ext cx="238035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6EBB73-2098-B010-9806-EAF8BB8DAAA5}"/>
              </a:ext>
            </a:extLst>
          </p:cNvPr>
          <p:cNvSpPr/>
          <p:nvPr/>
        </p:nvSpPr>
        <p:spPr bwMode="white">
          <a:xfrm>
            <a:off x="712292" y="3627396"/>
            <a:ext cx="29516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1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78872-D007-F059-AEF4-04220855B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84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3A708-BC7D-3DDA-9BD3-B1DF49C62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0E334-92CC-8E19-E728-231A8759A607}"/>
              </a:ext>
            </a:extLst>
          </p:cNvPr>
          <p:cNvSpPr/>
          <p:nvPr/>
        </p:nvSpPr>
        <p:spPr bwMode="white">
          <a:xfrm>
            <a:off x="750377" y="1309729"/>
            <a:ext cx="238035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74E80-93CC-6B79-2088-A1176154DEC7}"/>
              </a:ext>
            </a:extLst>
          </p:cNvPr>
          <p:cNvSpPr/>
          <p:nvPr/>
        </p:nvSpPr>
        <p:spPr bwMode="white">
          <a:xfrm>
            <a:off x="740856" y="1881260"/>
            <a:ext cx="257078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A94D25-C9A7-77B7-2865-E4198E6DEBD4}"/>
              </a:ext>
            </a:extLst>
          </p:cNvPr>
          <p:cNvSpPr/>
          <p:nvPr/>
        </p:nvSpPr>
        <p:spPr bwMode="white">
          <a:xfrm>
            <a:off x="712292" y="2443265"/>
            <a:ext cx="295163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28A194-02EB-885D-6D55-8D4415ACE18B}"/>
              </a:ext>
            </a:extLst>
          </p:cNvPr>
          <p:cNvSpPr/>
          <p:nvPr/>
        </p:nvSpPr>
        <p:spPr bwMode="white">
          <a:xfrm>
            <a:off x="740856" y="3005270"/>
            <a:ext cx="257078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2D2162-2882-6566-6E3A-BB0812A33998}"/>
              </a:ext>
            </a:extLst>
          </p:cNvPr>
          <p:cNvSpPr/>
          <p:nvPr/>
        </p:nvSpPr>
        <p:spPr bwMode="white">
          <a:xfrm>
            <a:off x="750377" y="3576801"/>
            <a:ext cx="228513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4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E9BA2-CCFC-8D1E-D1FD-E375D0C6E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76509-2EC3-8E34-44CF-CC46F5E96B87}"/>
              </a:ext>
            </a:extLst>
          </p:cNvPr>
          <p:cNvSpPr/>
          <p:nvPr/>
        </p:nvSpPr>
        <p:spPr bwMode="white">
          <a:xfrm>
            <a:off x="2407103" y="1871758"/>
            <a:ext cx="257078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9585FF-FBD5-E5A7-D231-EC6932722CF7}"/>
              </a:ext>
            </a:extLst>
          </p:cNvPr>
          <p:cNvSpPr/>
          <p:nvPr/>
        </p:nvSpPr>
        <p:spPr bwMode="white">
          <a:xfrm>
            <a:off x="4930277" y="3005335"/>
            <a:ext cx="238035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CFB32-FF34-46FE-6D6E-47D3BB31B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AD612-9A1C-DBF5-575C-F3CFD4FF400C}"/>
              </a:ext>
            </a:extLst>
          </p:cNvPr>
          <p:cNvSpPr/>
          <p:nvPr/>
        </p:nvSpPr>
        <p:spPr bwMode="white">
          <a:xfrm>
            <a:off x="1969118" y="1872426"/>
            <a:ext cx="218992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B17E7-01E5-0601-0ACB-2BD82475921D}"/>
              </a:ext>
            </a:extLst>
          </p:cNvPr>
          <p:cNvSpPr/>
          <p:nvPr/>
        </p:nvSpPr>
        <p:spPr bwMode="white">
          <a:xfrm>
            <a:off x="3702015" y="2444568"/>
            <a:ext cx="295163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28A2C-6EDF-B89E-52A0-6CDC2A33D43E}"/>
              </a:ext>
            </a:extLst>
          </p:cNvPr>
          <p:cNvSpPr/>
          <p:nvPr/>
        </p:nvSpPr>
        <p:spPr bwMode="white">
          <a:xfrm>
            <a:off x="1847528" y="2798663"/>
            <a:ext cx="576064" cy="4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1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F4825-7DA7-4062-B01B-61A8C2390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4912F-A98D-2738-2D1D-DC4EAB903D58}"/>
              </a:ext>
            </a:extLst>
          </p:cNvPr>
          <p:cNvSpPr/>
          <p:nvPr/>
        </p:nvSpPr>
        <p:spPr bwMode="white">
          <a:xfrm>
            <a:off x="1487488" y="4653136"/>
            <a:ext cx="50405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19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720A7-97A9-3DE3-6B6D-DB5EA8ADD1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D33CC-E45A-324E-9AD6-C717EE2F1C6B}"/>
              </a:ext>
            </a:extLst>
          </p:cNvPr>
          <p:cNvSpPr/>
          <p:nvPr/>
        </p:nvSpPr>
        <p:spPr bwMode="white">
          <a:xfrm>
            <a:off x="750377" y="1357530"/>
            <a:ext cx="23803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C5345-14AF-E61E-9AF1-7D954D7253F4}"/>
              </a:ext>
            </a:extLst>
          </p:cNvPr>
          <p:cNvSpPr/>
          <p:nvPr/>
        </p:nvSpPr>
        <p:spPr bwMode="white">
          <a:xfrm>
            <a:off x="740856" y="2482999"/>
            <a:ext cx="257078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9E94B-9284-37B3-7686-97D91061EADC}"/>
              </a:ext>
            </a:extLst>
          </p:cNvPr>
          <p:cNvSpPr/>
          <p:nvPr/>
        </p:nvSpPr>
        <p:spPr bwMode="white">
          <a:xfrm>
            <a:off x="750377" y="3627544"/>
            <a:ext cx="23803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40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7644B-4E2E-21DF-66EB-FB913E94E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37E98-0A4A-14EC-5E45-579AA8EBBBA1}"/>
              </a:ext>
            </a:extLst>
          </p:cNvPr>
          <p:cNvSpPr/>
          <p:nvPr/>
        </p:nvSpPr>
        <p:spPr bwMode="white">
          <a:xfrm>
            <a:off x="740856" y="1395399"/>
            <a:ext cx="257078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24E7D-55C3-0F81-7C49-DA0A60BF823F}"/>
              </a:ext>
            </a:extLst>
          </p:cNvPr>
          <p:cNvSpPr/>
          <p:nvPr/>
        </p:nvSpPr>
        <p:spPr bwMode="white">
          <a:xfrm>
            <a:off x="721813" y="2528540"/>
            <a:ext cx="285642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82F1A-2631-FAA6-45C2-ABFCCC6B56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360000" y="1224000"/>
            <a:ext cx="9840456" cy="3573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B7CBB9-85D4-76B5-B36C-B58296875111}"/>
              </a:ext>
            </a:extLst>
          </p:cNvPr>
          <p:cNvSpPr/>
          <p:nvPr/>
        </p:nvSpPr>
        <p:spPr bwMode="white">
          <a:xfrm>
            <a:off x="1283576" y="2386568"/>
            <a:ext cx="238035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1C307-E43D-875B-42E9-0BA85EB55668}"/>
              </a:ext>
            </a:extLst>
          </p:cNvPr>
          <p:cNvSpPr/>
          <p:nvPr/>
        </p:nvSpPr>
        <p:spPr bwMode="white">
          <a:xfrm>
            <a:off x="1245491" y="2891618"/>
            <a:ext cx="295163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E3A12-EFC9-26A1-0DE5-EAF4BC0D9F18}"/>
              </a:ext>
            </a:extLst>
          </p:cNvPr>
          <p:cNvSpPr/>
          <p:nvPr/>
        </p:nvSpPr>
        <p:spPr bwMode="white">
          <a:xfrm>
            <a:off x="1274055" y="3396669"/>
            <a:ext cx="257078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341103-3641-2639-83EE-BA2DF0C498CD}"/>
              </a:ext>
            </a:extLst>
          </p:cNvPr>
          <p:cNvSpPr/>
          <p:nvPr/>
        </p:nvSpPr>
        <p:spPr bwMode="white">
          <a:xfrm>
            <a:off x="1245491" y="3911248"/>
            <a:ext cx="295163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4B8EA-C5AD-C2FB-A742-F6CFA8936068}"/>
              </a:ext>
            </a:extLst>
          </p:cNvPr>
          <p:cNvSpPr/>
          <p:nvPr/>
        </p:nvSpPr>
        <p:spPr bwMode="white">
          <a:xfrm>
            <a:off x="1283576" y="4425828"/>
            <a:ext cx="238035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8B76A-0AE6-3718-FEA0-A2AB2CDAD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A839D-4065-5055-E3FB-A2E294E9FF13}"/>
              </a:ext>
            </a:extLst>
          </p:cNvPr>
          <p:cNvSpPr/>
          <p:nvPr/>
        </p:nvSpPr>
        <p:spPr bwMode="white">
          <a:xfrm>
            <a:off x="1245491" y="1862747"/>
            <a:ext cx="295163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FECEE-B6F5-6C3B-196B-5D54154267E0}"/>
              </a:ext>
            </a:extLst>
          </p:cNvPr>
          <p:cNvSpPr/>
          <p:nvPr/>
        </p:nvSpPr>
        <p:spPr bwMode="white">
          <a:xfrm>
            <a:off x="1245491" y="3178376"/>
            <a:ext cx="295163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5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8494A-F64D-C162-0758-87FBA5157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33C77-9FC6-47D3-2FF1-92DE7593321E}"/>
              </a:ext>
            </a:extLst>
          </p:cNvPr>
          <p:cNvSpPr/>
          <p:nvPr/>
        </p:nvSpPr>
        <p:spPr bwMode="white">
          <a:xfrm>
            <a:off x="712292" y="1338431"/>
            <a:ext cx="29516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BC47F-39EE-48FB-40C6-57CE20192CD8}"/>
              </a:ext>
            </a:extLst>
          </p:cNvPr>
          <p:cNvSpPr/>
          <p:nvPr/>
        </p:nvSpPr>
        <p:spPr bwMode="white">
          <a:xfrm>
            <a:off x="712292" y="2654397"/>
            <a:ext cx="29516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FB317-2708-417E-8333-C305F457D54F}"/>
              </a:ext>
            </a:extLst>
          </p:cNvPr>
          <p:cNvSpPr/>
          <p:nvPr/>
        </p:nvSpPr>
        <p:spPr bwMode="white">
          <a:xfrm>
            <a:off x="712292" y="3970362"/>
            <a:ext cx="29516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4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7B8E3-13E9-93C6-D8E0-9A891FAFE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8A747-0F67-FAB1-6361-11BE859CAE07}"/>
              </a:ext>
            </a:extLst>
          </p:cNvPr>
          <p:cNvSpPr/>
          <p:nvPr/>
        </p:nvSpPr>
        <p:spPr bwMode="white">
          <a:xfrm>
            <a:off x="1245491" y="1882153"/>
            <a:ext cx="29516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A87E0-86ED-72AF-F13A-50D7DA0B3B7B}"/>
              </a:ext>
            </a:extLst>
          </p:cNvPr>
          <p:cNvSpPr/>
          <p:nvPr/>
        </p:nvSpPr>
        <p:spPr bwMode="white">
          <a:xfrm>
            <a:off x="1283576" y="2902767"/>
            <a:ext cx="238035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427FD5-607D-2B73-EA6D-A10FFD77D7B0}"/>
              </a:ext>
            </a:extLst>
          </p:cNvPr>
          <p:cNvSpPr/>
          <p:nvPr/>
        </p:nvSpPr>
        <p:spPr bwMode="white">
          <a:xfrm>
            <a:off x="1283576" y="3408305"/>
            <a:ext cx="238035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42F52-5C63-5A81-386B-7C721A2A017A}"/>
              </a:ext>
            </a:extLst>
          </p:cNvPr>
          <p:cNvSpPr/>
          <p:nvPr/>
        </p:nvSpPr>
        <p:spPr bwMode="white">
          <a:xfrm>
            <a:off x="1245491" y="4428919"/>
            <a:ext cx="295163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C6C9CE-EE39-CCE9-E9A7-0733D2EDCE11}"/>
              </a:ext>
            </a:extLst>
          </p:cNvPr>
          <p:cNvSpPr/>
          <p:nvPr/>
        </p:nvSpPr>
        <p:spPr bwMode="white">
          <a:xfrm>
            <a:off x="1245491" y="4934457"/>
            <a:ext cx="29516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3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01151-B977-FBE9-9B4A-34A8B19E53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89"/>
          <a:stretch/>
        </p:blipFill>
        <p:spPr>
          <a:xfrm>
            <a:off x="360000" y="1224001"/>
            <a:ext cx="11340000" cy="4768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8CE951-577F-FD03-14B1-AECE52E0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92" y="1700808"/>
            <a:ext cx="9873420" cy="339262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AB05073-9673-5977-2026-C71246B2F75F}"/>
              </a:ext>
            </a:extLst>
          </p:cNvPr>
          <p:cNvCxnSpPr>
            <a:cxnSpLocks/>
          </p:cNvCxnSpPr>
          <p:nvPr/>
        </p:nvCxnSpPr>
        <p:spPr>
          <a:xfrm flipH="1" flipV="1">
            <a:off x="1487488" y="3429000"/>
            <a:ext cx="8712968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DEFF400-2D21-2B8A-7958-FAF4E29FB089}"/>
              </a:ext>
            </a:extLst>
          </p:cNvPr>
          <p:cNvCxnSpPr>
            <a:cxnSpLocks/>
          </p:cNvCxnSpPr>
          <p:nvPr/>
        </p:nvCxnSpPr>
        <p:spPr>
          <a:xfrm flipH="1">
            <a:off x="1487488" y="3441380"/>
            <a:ext cx="2160240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99DD3F1-3175-6134-E6C6-76A16FEFF17A}"/>
              </a:ext>
            </a:extLst>
          </p:cNvPr>
          <p:cNvCxnSpPr>
            <a:cxnSpLocks/>
          </p:cNvCxnSpPr>
          <p:nvPr/>
        </p:nvCxnSpPr>
        <p:spPr>
          <a:xfrm flipH="1">
            <a:off x="3895079" y="3501009"/>
            <a:ext cx="2160240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F56EE81-07DC-EA6C-5AB5-DAB8914380FA}"/>
              </a:ext>
            </a:extLst>
          </p:cNvPr>
          <p:cNvCxnSpPr>
            <a:cxnSpLocks/>
          </p:cNvCxnSpPr>
          <p:nvPr/>
        </p:nvCxnSpPr>
        <p:spPr>
          <a:xfrm flipH="1">
            <a:off x="6089589" y="3465004"/>
            <a:ext cx="2160240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65248D6-DD73-7BEB-18CD-EADA16E13D61}"/>
              </a:ext>
            </a:extLst>
          </p:cNvPr>
          <p:cNvCxnSpPr>
            <a:cxnSpLocks/>
          </p:cNvCxnSpPr>
          <p:nvPr/>
        </p:nvCxnSpPr>
        <p:spPr>
          <a:xfrm flipH="1">
            <a:off x="8544274" y="3275235"/>
            <a:ext cx="1732113" cy="139028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77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4BAFA-46D5-DEC3-656A-78B673B30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0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57061-E652-5088-8DEF-7EC09026256E}"/>
              </a:ext>
            </a:extLst>
          </p:cNvPr>
          <p:cNvSpPr/>
          <p:nvPr/>
        </p:nvSpPr>
        <p:spPr bwMode="white">
          <a:xfrm>
            <a:off x="1415480" y="3212975"/>
            <a:ext cx="504056" cy="6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04314-C403-7A37-B40E-79B12D3394B2}"/>
              </a:ext>
            </a:extLst>
          </p:cNvPr>
          <p:cNvSpPr/>
          <p:nvPr/>
        </p:nvSpPr>
        <p:spPr bwMode="white">
          <a:xfrm>
            <a:off x="3768664" y="3316176"/>
            <a:ext cx="209471" cy="2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62074-F4E9-1D81-0C06-04014D81BAEC}"/>
              </a:ext>
            </a:extLst>
          </p:cNvPr>
          <p:cNvSpPr/>
          <p:nvPr/>
        </p:nvSpPr>
        <p:spPr bwMode="white">
          <a:xfrm>
            <a:off x="5968110" y="3316176"/>
            <a:ext cx="257078" cy="2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AC557A-99E0-0A0A-FE3D-0A91104CE509}"/>
              </a:ext>
            </a:extLst>
          </p:cNvPr>
          <p:cNvSpPr/>
          <p:nvPr/>
        </p:nvSpPr>
        <p:spPr bwMode="white">
          <a:xfrm>
            <a:off x="8224685" y="3316176"/>
            <a:ext cx="209471" cy="2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A866A-D6F4-10F9-EFB3-2DD1A1648CE7}"/>
              </a:ext>
            </a:extLst>
          </p:cNvPr>
          <p:cNvSpPr/>
          <p:nvPr/>
        </p:nvSpPr>
        <p:spPr bwMode="white">
          <a:xfrm>
            <a:off x="10424130" y="3316176"/>
            <a:ext cx="257078" cy="2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0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E878D-B976-5429-763D-E2696F9FD4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C898C-B7D9-20D3-D4BE-6220126049E7}"/>
              </a:ext>
            </a:extLst>
          </p:cNvPr>
          <p:cNvSpPr/>
          <p:nvPr/>
        </p:nvSpPr>
        <p:spPr bwMode="white">
          <a:xfrm>
            <a:off x="1255012" y="2473226"/>
            <a:ext cx="29516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53AD8-A4C0-A84A-06CD-E7F31D341740}"/>
              </a:ext>
            </a:extLst>
          </p:cNvPr>
          <p:cNvSpPr/>
          <p:nvPr/>
        </p:nvSpPr>
        <p:spPr bwMode="white">
          <a:xfrm>
            <a:off x="1274055" y="3007247"/>
            <a:ext cx="257078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5147D-05BE-33DB-319C-D9B0B00EB448}"/>
              </a:ext>
            </a:extLst>
          </p:cNvPr>
          <p:cNvSpPr/>
          <p:nvPr/>
        </p:nvSpPr>
        <p:spPr bwMode="white">
          <a:xfrm>
            <a:off x="1283576" y="3541268"/>
            <a:ext cx="238035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A40EF-840B-9327-63E0-DB66C17FC04D}"/>
              </a:ext>
            </a:extLst>
          </p:cNvPr>
          <p:cNvSpPr/>
          <p:nvPr/>
        </p:nvSpPr>
        <p:spPr bwMode="white">
          <a:xfrm>
            <a:off x="1255012" y="4075289"/>
            <a:ext cx="29516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1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25FF6-AD4B-643E-8A6F-3ABD87460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1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55C05DE-8FA5-1161-C634-D99CF4F69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2032693"/>
            <a:ext cx="1800200" cy="7385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8B5873-7F7B-B4BB-8E83-16C8B66B6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356992"/>
            <a:ext cx="1800200" cy="7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5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67</cp:revision>
  <dcterms:created xsi:type="dcterms:W3CDTF">2015-09-16T06:44:00Z</dcterms:created>
  <dcterms:modified xsi:type="dcterms:W3CDTF">2025-01-10T07:55:47Z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