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24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C0A8C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4" d="100"/>
          <a:sy n="64" d="100"/>
        </p:scale>
        <p:origin x="870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2025-01-11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2025-01-11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D133FCFF-E7E7-D232-AF00-8936CC04B43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770" y="3043285"/>
            <a:ext cx="11999894" cy="759369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3F067E0-7A68-B23C-F4E6-AFCD060D8AD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97857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2909162-4008-A69D-7969-A549C97CD89D}"/>
              </a:ext>
            </a:extLst>
          </p:cNvPr>
          <p:cNvSpPr/>
          <p:nvPr/>
        </p:nvSpPr>
        <p:spPr bwMode="white">
          <a:xfrm>
            <a:off x="4263778" y="2140235"/>
            <a:ext cx="447506" cy="542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3B616CD-7BDC-0398-0388-2F5D6001F6B2}"/>
              </a:ext>
            </a:extLst>
          </p:cNvPr>
          <p:cNvSpPr/>
          <p:nvPr/>
        </p:nvSpPr>
        <p:spPr bwMode="white">
          <a:xfrm>
            <a:off x="4635113" y="2863397"/>
            <a:ext cx="285642" cy="2192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C9627B8-6E39-F0E5-2897-4A1F43B65C0C}"/>
              </a:ext>
            </a:extLst>
          </p:cNvPr>
          <p:cNvSpPr/>
          <p:nvPr/>
        </p:nvSpPr>
        <p:spPr bwMode="white">
          <a:xfrm>
            <a:off x="3978136" y="3492468"/>
            <a:ext cx="285642" cy="2192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BC447AF-086C-5095-58DD-CBF86B222CE1}"/>
              </a:ext>
            </a:extLst>
          </p:cNvPr>
          <p:cNvSpPr/>
          <p:nvPr/>
        </p:nvSpPr>
        <p:spPr bwMode="white">
          <a:xfrm>
            <a:off x="4711284" y="4121539"/>
            <a:ext cx="285642" cy="2192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17E91EA-E193-9AAD-87F8-838859666B7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93571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0C4C345-6371-908B-4285-C0EF019F6017}"/>
              </a:ext>
            </a:extLst>
          </p:cNvPr>
          <p:cNvSpPr/>
          <p:nvPr/>
        </p:nvSpPr>
        <p:spPr bwMode="white">
          <a:xfrm>
            <a:off x="1740604" y="4553631"/>
            <a:ext cx="295163" cy="3243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D096AAA-411F-D52C-2A67-58C6783F58F6}"/>
              </a:ext>
            </a:extLst>
          </p:cNvPr>
          <p:cNvSpPr/>
          <p:nvPr/>
        </p:nvSpPr>
        <p:spPr bwMode="white">
          <a:xfrm>
            <a:off x="1692997" y="5183303"/>
            <a:ext cx="371335" cy="3243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407E5E92-7A07-F2F9-7475-04520E98B95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87689" y="3068960"/>
            <a:ext cx="2952328" cy="939377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6CFC8FEC-D383-F23E-2E93-C9D1ED889D9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88288" y="3095469"/>
            <a:ext cx="2952328" cy="9393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24160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D5DC06E-0704-AD8B-B6A6-DD7DCA604BB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1" y="1224000"/>
            <a:ext cx="9696440" cy="55243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544840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B66C05C-F99F-33FE-A2B1-88870C808BC3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4461"/>
          <a:stretch/>
        </p:blipFill>
        <p:spPr>
          <a:xfrm>
            <a:off x="360000" y="1224000"/>
            <a:ext cx="11340000" cy="1196888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988F9FA6-CCBB-297D-17DA-AB14B2BF0EF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1058" y="2549640"/>
            <a:ext cx="10273454" cy="3518992"/>
          </a:xfrm>
          <a:prstGeom prst="rect">
            <a:avLst/>
          </a:prstGeom>
        </p:spPr>
      </p:pic>
      <p:sp>
        <p:nvSpPr>
          <p:cNvPr id="10" name="椭圆 9">
            <a:extLst>
              <a:ext uri="{FF2B5EF4-FFF2-40B4-BE49-F238E27FC236}">
                <a16:creationId xmlns:a16="http://schemas.microsoft.com/office/drawing/2014/main" id="{948BFD9F-3A1D-C756-ACE5-B53974F4BD23}"/>
              </a:ext>
            </a:extLst>
          </p:cNvPr>
          <p:cNvSpPr/>
          <p:nvPr/>
        </p:nvSpPr>
        <p:spPr>
          <a:xfrm>
            <a:off x="329158" y="2567320"/>
            <a:ext cx="600744" cy="576064"/>
          </a:xfrm>
          <a:prstGeom prst="ellipse">
            <a:avLst/>
          </a:prstGeom>
          <a:noFill/>
          <a:ln w="19050">
            <a:solidFill>
              <a:srgbClr val="EC0A8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id="{5D4A9883-3DB5-9FC5-1014-81469FF49625}"/>
              </a:ext>
            </a:extLst>
          </p:cNvPr>
          <p:cNvSpPr/>
          <p:nvPr/>
        </p:nvSpPr>
        <p:spPr>
          <a:xfrm>
            <a:off x="4199112" y="2567320"/>
            <a:ext cx="600744" cy="576064"/>
          </a:xfrm>
          <a:prstGeom prst="ellipse">
            <a:avLst/>
          </a:prstGeom>
          <a:noFill/>
          <a:ln w="19050">
            <a:solidFill>
              <a:srgbClr val="EC0A8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id="{607E20B6-A933-5515-89C2-0C30F6FADB5D}"/>
              </a:ext>
            </a:extLst>
          </p:cNvPr>
          <p:cNvSpPr/>
          <p:nvPr/>
        </p:nvSpPr>
        <p:spPr>
          <a:xfrm>
            <a:off x="310680" y="4309136"/>
            <a:ext cx="600744" cy="576064"/>
          </a:xfrm>
          <a:prstGeom prst="ellipse">
            <a:avLst/>
          </a:prstGeom>
          <a:noFill/>
          <a:ln w="19050">
            <a:solidFill>
              <a:srgbClr val="EC0A8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>
            <a:extLst>
              <a:ext uri="{FF2B5EF4-FFF2-40B4-BE49-F238E27FC236}">
                <a16:creationId xmlns:a16="http://schemas.microsoft.com/office/drawing/2014/main" id="{CF739515-EF94-FA91-505F-FBE6F909F03B}"/>
              </a:ext>
            </a:extLst>
          </p:cNvPr>
          <p:cNvSpPr/>
          <p:nvPr/>
        </p:nvSpPr>
        <p:spPr>
          <a:xfrm>
            <a:off x="4199112" y="4335656"/>
            <a:ext cx="600744" cy="576064"/>
          </a:xfrm>
          <a:prstGeom prst="ellipse">
            <a:avLst/>
          </a:prstGeom>
          <a:noFill/>
          <a:ln w="19050">
            <a:solidFill>
              <a:srgbClr val="EC0A8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99655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778D917-9F5B-A10E-D776-40E8BD0E1E1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4357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901D98C-2318-CC2E-97B4-D32096B3CF76}"/>
              </a:ext>
            </a:extLst>
          </p:cNvPr>
          <p:cNvSpPr/>
          <p:nvPr/>
        </p:nvSpPr>
        <p:spPr bwMode="white">
          <a:xfrm>
            <a:off x="767408" y="1844824"/>
            <a:ext cx="648072" cy="6175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99C087A-CB97-F597-E758-BCF0E0B5D586}"/>
              </a:ext>
            </a:extLst>
          </p:cNvPr>
          <p:cNvSpPr/>
          <p:nvPr/>
        </p:nvSpPr>
        <p:spPr bwMode="white">
          <a:xfrm>
            <a:off x="767408" y="3083200"/>
            <a:ext cx="648072" cy="617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01558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57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65</cp:revision>
  <dcterms:created xsi:type="dcterms:W3CDTF">2015-09-16T06:44:00Z</dcterms:created>
  <dcterms:modified xsi:type="dcterms:W3CDTF">2025-01-11T08:49:50Z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