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7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051EB44-0340-87E7-CAF5-7990431429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381" y="2114714"/>
            <a:ext cx="10695238" cy="262857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C85A2A-19A7-D380-CCDC-C9235983EA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697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1A66205-AC81-1F49-E820-9D32E2D52B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r="95772" b="59130"/>
          <a:stretch/>
        </p:blipFill>
        <p:spPr>
          <a:xfrm>
            <a:off x="479376" y="2664160"/>
            <a:ext cx="360040" cy="18449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947BE0-1113-A0CA-7BD2-25A42D7A6A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1020"/>
            <a:ext cx="11340000" cy="4514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949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F724FD-7483-204A-21F3-17C8B08619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9237"/>
            <a:ext cx="11340000" cy="270582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F14E22E-8766-3B74-6D7D-E41754ACB02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r="95772" b="59130"/>
          <a:stretch/>
        </p:blipFill>
        <p:spPr>
          <a:xfrm>
            <a:off x="479376" y="1556792"/>
            <a:ext cx="360040" cy="184496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6DC2948-6C2F-DB5B-C3FE-36ED159AE1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05064"/>
            <a:ext cx="11340000" cy="2678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45636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2025-01-10T13:56:36Z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