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83" autoAdjust="0"/>
    <p:restoredTop sz="94660"/>
  </p:normalViewPr>
  <p:slideViewPr>
    <p:cSldViewPr showGuides="1">
      <p:cViewPr>
        <p:scale>
          <a:sx n="73" d="100"/>
          <a:sy n="73" d="100"/>
        </p:scale>
        <p:origin x="312" y="-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9AB15A-7984-48BE-B42E-E6B0E50B7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857" y="3009952"/>
            <a:ext cx="6514286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4FFB6-106E-CD47-98A7-5DDC74A774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3A513A-7E83-F19D-68E0-D7078FA645A4}"/>
              </a:ext>
            </a:extLst>
          </p:cNvPr>
          <p:cNvSpPr/>
          <p:nvPr/>
        </p:nvSpPr>
        <p:spPr bwMode="white">
          <a:xfrm>
            <a:off x="1274055" y="1996520"/>
            <a:ext cx="257078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666263-8896-C836-894F-F6EF6A4F74B4}"/>
              </a:ext>
            </a:extLst>
          </p:cNvPr>
          <p:cNvSpPr/>
          <p:nvPr/>
        </p:nvSpPr>
        <p:spPr bwMode="white">
          <a:xfrm>
            <a:off x="1274055" y="3369889"/>
            <a:ext cx="247556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83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8072E-BF6C-FB57-7F54-6EECCF3DD8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04296-3369-ACB0-A0EE-6F1794298902}"/>
              </a:ext>
            </a:extLst>
          </p:cNvPr>
          <p:cNvSpPr/>
          <p:nvPr/>
        </p:nvSpPr>
        <p:spPr bwMode="white">
          <a:xfrm>
            <a:off x="712292" y="1424018"/>
            <a:ext cx="295163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B2E3B9-E748-6763-829C-43D34F40E2C5}"/>
              </a:ext>
            </a:extLst>
          </p:cNvPr>
          <p:cNvSpPr/>
          <p:nvPr/>
        </p:nvSpPr>
        <p:spPr bwMode="white">
          <a:xfrm>
            <a:off x="740856" y="2786049"/>
            <a:ext cx="257078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4F0EF0-2D1F-533F-DB44-FCB5528A2055}"/>
              </a:ext>
            </a:extLst>
          </p:cNvPr>
          <p:cNvSpPr/>
          <p:nvPr/>
        </p:nvSpPr>
        <p:spPr bwMode="white">
          <a:xfrm>
            <a:off x="740856" y="4167129"/>
            <a:ext cx="247556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5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277EC-06B6-D223-18D8-F4DAACD07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CC076-F9CA-DD6B-E3CB-D9F61232C8D1}"/>
              </a:ext>
            </a:extLst>
          </p:cNvPr>
          <p:cNvSpPr/>
          <p:nvPr/>
        </p:nvSpPr>
        <p:spPr bwMode="white">
          <a:xfrm>
            <a:off x="1293098" y="2024979"/>
            <a:ext cx="218992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E35416-85A7-4BE6-208E-780AB33067F1}"/>
              </a:ext>
            </a:extLst>
          </p:cNvPr>
          <p:cNvSpPr/>
          <p:nvPr/>
        </p:nvSpPr>
        <p:spPr bwMode="white">
          <a:xfrm>
            <a:off x="1293098" y="2711532"/>
            <a:ext cx="218992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D644A3-F756-09E4-2154-321E2E4434B9}"/>
              </a:ext>
            </a:extLst>
          </p:cNvPr>
          <p:cNvSpPr/>
          <p:nvPr/>
        </p:nvSpPr>
        <p:spPr bwMode="white">
          <a:xfrm>
            <a:off x="1264534" y="3398086"/>
            <a:ext cx="266599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138B18-CDEF-FC8C-294C-105BC00761DD}"/>
              </a:ext>
            </a:extLst>
          </p:cNvPr>
          <p:cNvSpPr/>
          <p:nvPr/>
        </p:nvSpPr>
        <p:spPr bwMode="white">
          <a:xfrm>
            <a:off x="1293098" y="4084639"/>
            <a:ext cx="218992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C107EA-79FB-4631-733B-3B88E7AE7AE2}"/>
              </a:ext>
            </a:extLst>
          </p:cNvPr>
          <p:cNvSpPr/>
          <p:nvPr/>
        </p:nvSpPr>
        <p:spPr bwMode="white">
          <a:xfrm>
            <a:off x="1293098" y="4771193"/>
            <a:ext cx="218992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2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9A2A1-9DD0-CA4A-9FEE-049205F9B1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32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5EAD6B-7729-E598-23A6-1CC83855AFE7}"/>
              </a:ext>
            </a:extLst>
          </p:cNvPr>
          <p:cNvSpPr/>
          <p:nvPr/>
        </p:nvSpPr>
        <p:spPr bwMode="white">
          <a:xfrm>
            <a:off x="1502569" y="2654225"/>
            <a:ext cx="2066146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A9E67D-00A0-7793-874F-51E7D6D917BB}"/>
              </a:ext>
            </a:extLst>
          </p:cNvPr>
          <p:cNvSpPr/>
          <p:nvPr/>
        </p:nvSpPr>
        <p:spPr bwMode="white">
          <a:xfrm>
            <a:off x="1502569" y="4027242"/>
            <a:ext cx="1723375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97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6639C-0B8C-E893-9800-89A30BCD0C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9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D2EA7C-2B8D-9778-18C3-972D6C21FE54}"/>
              </a:ext>
            </a:extLst>
          </p:cNvPr>
          <p:cNvSpPr/>
          <p:nvPr/>
        </p:nvSpPr>
        <p:spPr bwMode="white">
          <a:xfrm>
            <a:off x="1026498" y="2025022"/>
            <a:ext cx="1390125" cy="32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A89F67-9039-07EF-465C-E1893B279270}"/>
              </a:ext>
            </a:extLst>
          </p:cNvPr>
          <p:cNvSpPr/>
          <p:nvPr/>
        </p:nvSpPr>
        <p:spPr bwMode="white">
          <a:xfrm>
            <a:off x="1026498" y="3369595"/>
            <a:ext cx="1723375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BE24AB-787D-F2BD-00E2-036466D887B6}"/>
              </a:ext>
            </a:extLst>
          </p:cNvPr>
          <p:cNvSpPr/>
          <p:nvPr/>
        </p:nvSpPr>
        <p:spPr bwMode="white">
          <a:xfrm>
            <a:off x="1026498" y="4723705"/>
            <a:ext cx="2056624" cy="32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08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5B140-B28B-6FAA-EA5D-65ABDD659F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44512" cy="550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87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003BB-84EF-0CBA-B31E-4E92B2DA25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0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4423EA-3D23-EF58-85A2-DDF310EAA771}"/>
              </a:ext>
            </a:extLst>
          </p:cNvPr>
          <p:cNvSpPr/>
          <p:nvPr/>
        </p:nvSpPr>
        <p:spPr bwMode="white">
          <a:xfrm>
            <a:off x="788463" y="2015631"/>
            <a:ext cx="218992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22928F-FD72-F80D-2237-936BB07A204E}"/>
              </a:ext>
            </a:extLst>
          </p:cNvPr>
          <p:cNvSpPr/>
          <p:nvPr/>
        </p:nvSpPr>
        <p:spPr bwMode="white">
          <a:xfrm>
            <a:off x="759899" y="2692810"/>
            <a:ext cx="266599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54D06F-5F74-6EB0-89C5-34D1A82B0F05}"/>
              </a:ext>
            </a:extLst>
          </p:cNvPr>
          <p:cNvSpPr/>
          <p:nvPr/>
        </p:nvSpPr>
        <p:spPr bwMode="white">
          <a:xfrm>
            <a:off x="759899" y="3369988"/>
            <a:ext cx="266599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66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DE9F2-FDD3-D904-730D-26E157F949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37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1D441B3-FF16-8B26-3910-BCB0FEABD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916832"/>
            <a:ext cx="6624736" cy="277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86E2A-7BCC-6AC8-54F0-AD1AB054E8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 b="49783"/>
          <a:stretch/>
        </p:blipFill>
        <p:spPr>
          <a:xfrm>
            <a:off x="360000" y="1224000"/>
            <a:ext cx="8400296" cy="15122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A189437-F135-CFA6-3B9E-5E36E1E9F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575" y="2750103"/>
            <a:ext cx="10730033" cy="1512287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62CC2E35-D8AB-934D-332A-3D558F96567B}"/>
              </a:ext>
            </a:extLst>
          </p:cNvPr>
          <p:cNvSpPr/>
          <p:nvPr/>
        </p:nvSpPr>
        <p:spPr>
          <a:xfrm>
            <a:off x="1991544" y="2996952"/>
            <a:ext cx="504056" cy="432048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F1D9BCB-070A-15D6-2AF7-E3C03D3DBDC4}"/>
              </a:ext>
            </a:extLst>
          </p:cNvPr>
          <p:cNvSpPr/>
          <p:nvPr/>
        </p:nvSpPr>
        <p:spPr>
          <a:xfrm>
            <a:off x="4223792" y="3025683"/>
            <a:ext cx="504056" cy="432048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B6F2532-F7DF-21DB-BC37-9A23CCF5A379}"/>
              </a:ext>
            </a:extLst>
          </p:cNvPr>
          <p:cNvSpPr/>
          <p:nvPr/>
        </p:nvSpPr>
        <p:spPr>
          <a:xfrm>
            <a:off x="5735960" y="3028984"/>
            <a:ext cx="504056" cy="432048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018539F-A648-D004-8E0C-1155A4D2DE3B}"/>
              </a:ext>
            </a:extLst>
          </p:cNvPr>
          <p:cNvSpPr/>
          <p:nvPr/>
        </p:nvSpPr>
        <p:spPr>
          <a:xfrm>
            <a:off x="8707568" y="2996952"/>
            <a:ext cx="504056" cy="432048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6860929-89EE-D3C3-A374-6774F24DE8AE}"/>
              </a:ext>
            </a:extLst>
          </p:cNvPr>
          <p:cNvSpPr/>
          <p:nvPr/>
        </p:nvSpPr>
        <p:spPr>
          <a:xfrm>
            <a:off x="10200456" y="2996952"/>
            <a:ext cx="504056" cy="432048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31C40-036C-24C5-6211-B50B737596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13"/>
          <a:stretch/>
        </p:blipFill>
        <p:spPr>
          <a:xfrm>
            <a:off x="360000" y="1224000"/>
            <a:ext cx="11340000" cy="3141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6A444-A75A-8682-EAF4-9AE1D3AEF55A}"/>
              </a:ext>
            </a:extLst>
          </p:cNvPr>
          <p:cNvSpPr/>
          <p:nvPr/>
        </p:nvSpPr>
        <p:spPr bwMode="white">
          <a:xfrm>
            <a:off x="1607304" y="3823403"/>
            <a:ext cx="209471" cy="19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E0A6DF-C5CF-6C6E-B263-11110835FF01}"/>
              </a:ext>
            </a:extLst>
          </p:cNvPr>
          <p:cNvSpPr/>
          <p:nvPr/>
        </p:nvSpPr>
        <p:spPr bwMode="white">
          <a:xfrm>
            <a:off x="3863879" y="3756751"/>
            <a:ext cx="104735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A80F7F-BAAC-AD3C-C828-620D17ACC4FF}"/>
              </a:ext>
            </a:extLst>
          </p:cNvPr>
          <p:cNvSpPr/>
          <p:nvPr/>
        </p:nvSpPr>
        <p:spPr bwMode="white">
          <a:xfrm>
            <a:off x="5834811" y="3823403"/>
            <a:ext cx="238035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9B88E4-5F45-6E2E-EC3E-35B37AA8F49F}"/>
              </a:ext>
            </a:extLst>
          </p:cNvPr>
          <p:cNvSpPr/>
          <p:nvPr/>
        </p:nvSpPr>
        <p:spPr bwMode="white">
          <a:xfrm>
            <a:off x="8262770" y="3823403"/>
            <a:ext cx="228513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5D3909-3A0A-A348-3323-C565C205B273}"/>
              </a:ext>
            </a:extLst>
          </p:cNvPr>
          <p:cNvSpPr/>
          <p:nvPr/>
        </p:nvSpPr>
        <p:spPr bwMode="white">
          <a:xfrm>
            <a:off x="10814508" y="3823403"/>
            <a:ext cx="228513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ED9D435-EA32-F68F-A499-628196B52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188" y="4365104"/>
            <a:ext cx="10264404" cy="699433"/>
          </a:xfrm>
          <a:prstGeom prst="rect">
            <a:avLst/>
          </a:prstGeom>
        </p:spPr>
      </p:pic>
      <p:sp>
        <p:nvSpPr>
          <p:cNvPr id="15" name="椭圆 14">
            <a:extLst>
              <a:ext uri="{FF2B5EF4-FFF2-40B4-BE49-F238E27FC236}">
                <a16:creationId xmlns:a16="http://schemas.microsoft.com/office/drawing/2014/main" id="{96F04F91-F1C3-E5A7-80BA-D21A3BC06E9F}"/>
              </a:ext>
            </a:extLst>
          </p:cNvPr>
          <p:cNvSpPr/>
          <p:nvPr/>
        </p:nvSpPr>
        <p:spPr>
          <a:xfrm>
            <a:off x="1384202" y="4514378"/>
            <a:ext cx="348236" cy="37036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3F9DC43-7CCC-3C19-C76A-B38DE1FAE772}"/>
              </a:ext>
            </a:extLst>
          </p:cNvPr>
          <p:cNvSpPr/>
          <p:nvPr/>
        </p:nvSpPr>
        <p:spPr>
          <a:xfrm>
            <a:off x="4151784" y="4493620"/>
            <a:ext cx="348236" cy="37036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B3612DD-C6C7-AE7E-199F-DE09F948AEE1}"/>
              </a:ext>
            </a:extLst>
          </p:cNvPr>
          <p:cNvSpPr/>
          <p:nvPr/>
        </p:nvSpPr>
        <p:spPr>
          <a:xfrm>
            <a:off x="5855882" y="4540713"/>
            <a:ext cx="348236" cy="37036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D2EA1EF-0C29-68B6-7BDB-EBF24F395B0E}"/>
              </a:ext>
            </a:extLst>
          </p:cNvPr>
          <p:cNvSpPr/>
          <p:nvPr/>
        </p:nvSpPr>
        <p:spPr>
          <a:xfrm>
            <a:off x="8143047" y="4548068"/>
            <a:ext cx="348236" cy="37036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A9757A8-467A-8655-343D-ED367FA719BA}"/>
              </a:ext>
            </a:extLst>
          </p:cNvPr>
          <p:cNvSpPr/>
          <p:nvPr/>
        </p:nvSpPr>
        <p:spPr>
          <a:xfrm>
            <a:off x="10849401" y="4532808"/>
            <a:ext cx="348236" cy="37036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6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C13E2-CA53-5981-3E71-8CA252F931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0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9D49F-F67A-262E-D3D0-8940832D8B51}"/>
              </a:ext>
            </a:extLst>
          </p:cNvPr>
          <p:cNvSpPr/>
          <p:nvPr/>
        </p:nvSpPr>
        <p:spPr bwMode="white">
          <a:xfrm>
            <a:off x="1264534" y="2129417"/>
            <a:ext cx="218992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690ED0-03D0-36DB-7472-DAF9D12D0ED0}"/>
              </a:ext>
            </a:extLst>
          </p:cNvPr>
          <p:cNvSpPr/>
          <p:nvPr/>
        </p:nvSpPr>
        <p:spPr bwMode="white">
          <a:xfrm>
            <a:off x="1274055" y="2891875"/>
            <a:ext cx="218992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A7CB84-B481-D0D0-DDB9-BEB97024F12F}"/>
              </a:ext>
            </a:extLst>
          </p:cNvPr>
          <p:cNvSpPr/>
          <p:nvPr/>
        </p:nvSpPr>
        <p:spPr bwMode="white">
          <a:xfrm>
            <a:off x="1264534" y="3654332"/>
            <a:ext cx="238035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778960-E9CC-AD4B-118A-2482376B64A1}"/>
              </a:ext>
            </a:extLst>
          </p:cNvPr>
          <p:cNvSpPr/>
          <p:nvPr/>
        </p:nvSpPr>
        <p:spPr bwMode="white">
          <a:xfrm>
            <a:off x="1293098" y="4407258"/>
            <a:ext cx="161863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A96212-3BEE-8370-457D-F8BE81FF7E90}"/>
              </a:ext>
            </a:extLst>
          </p:cNvPr>
          <p:cNvSpPr/>
          <p:nvPr/>
        </p:nvSpPr>
        <p:spPr bwMode="white">
          <a:xfrm>
            <a:off x="1264534" y="5169715"/>
            <a:ext cx="228513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B09F3-67CE-FC70-592B-53A51C7E80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CD3A5-1128-53EF-6C28-F602BC4ADF9D}"/>
              </a:ext>
            </a:extLst>
          </p:cNvPr>
          <p:cNvSpPr/>
          <p:nvPr/>
        </p:nvSpPr>
        <p:spPr bwMode="white">
          <a:xfrm>
            <a:off x="1778690" y="3652796"/>
            <a:ext cx="380856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C22335-5D52-A873-4DFD-F8193CEA3A6C}"/>
              </a:ext>
            </a:extLst>
          </p:cNvPr>
          <p:cNvSpPr/>
          <p:nvPr/>
        </p:nvSpPr>
        <p:spPr bwMode="white">
          <a:xfrm>
            <a:off x="3930528" y="3662321"/>
            <a:ext cx="342770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66733C-6DB7-0CEE-7B07-F713329C946C}"/>
              </a:ext>
            </a:extLst>
          </p:cNvPr>
          <p:cNvSpPr/>
          <p:nvPr/>
        </p:nvSpPr>
        <p:spPr bwMode="white">
          <a:xfrm>
            <a:off x="6091889" y="3652796"/>
            <a:ext cx="371335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52E7FB-3C8F-C10C-25F4-8E1BB2FA013E}"/>
              </a:ext>
            </a:extLst>
          </p:cNvPr>
          <p:cNvSpPr/>
          <p:nvPr/>
        </p:nvSpPr>
        <p:spPr bwMode="white">
          <a:xfrm>
            <a:off x="8243727" y="3662321"/>
            <a:ext cx="380856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933DA8-78AE-DDF8-DB82-05A828424931}"/>
              </a:ext>
            </a:extLst>
          </p:cNvPr>
          <p:cNvSpPr/>
          <p:nvPr/>
        </p:nvSpPr>
        <p:spPr bwMode="white">
          <a:xfrm>
            <a:off x="10395566" y="3652796"/>
            <a:ext cx="390377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0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7BAB0-AC9A-39C1-3B52-79C6B3F1BC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1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E9839F-0E16-F7AD-2850-F791AF8A848B}"/>
              </a:ext>
            </a:extLst>
          </p:cNvPr>
          <p:cNvSpPr/>
          <p:nvPr/>
        </p:nvSpPr>
        <p:spPr bwMode="white">
          <a:xfrm>
            <a:off x="2435667" y="4790409"/>
            <a:ext cx="238035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1A3B33-1DB3-A5FE-1AC0-DFB0DE601794}"/>
              </a:ext>
            </a:extLst>
          </p:cNvPr>
          <p:cNvSpPr/>
          <p:nvPr/>
        </p:nvSpPr>
        <p:spPr bwMode="white">
          <a:xfrm>
            <a:off x="3435415" y="4857160"/>
            <a:ext cx="218992" cy="1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5F9F20-05FD-4D1F-7BFA-75B748DF9FEA}"/>
              </a:ext>
            </a:extLst>
          </p:cNvPr>
          <p:cNvSpPr/>
          <p:nvPr/>
        </p:nvSpPr>
        <p:spPr bwMode="white">
          <a:xfrm>
            <a:off x="7862871" y="4780873"/>
            <a:ext cx="257078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90A2A-550E-B3DB-5A15-512B8881A6DB}"/>
              </a:ext>
            </a:extLst>
          </p:cNvPr>
          <p:cNvSpPr/>
          <p:nvPr/>
        </p:nvSpPr>
        <p:spPr bwMode="white">
          <a:xfrm>
            <a:off x="8881662" y="4790409"/>
            <a:ext cx="228513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D06269-8BCE-0F0C-C488-2B39128AC00C}"/>
              </a:ext>
            </a:extLst>
          </p:cNvPr>
          <p:cNvSpPr/>
          <p:nvPr/>
        </p:nvSpPr>
        <p:spPr bwMode="white">
          <a:xfrm>
            <a:off x="2407103" y="5400703"/>
            <a:ext cx="228513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35C8DD-7D17-B8F1-49C8-90F6B053A823}"/>
              </a:ext>
            </a:extLst>
          </p:cNvPr>
          <p:cNvSpPr/>
          <p:nvPr/>
        </p:nvSpPr>
        <p:spPr bwMode="white">
          <a:xfrm>
            <a:off x="3387808" y="5467454"/>
            <a:ext cx="209471" cy="1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71A8B5-EED4-8ACF-1924-0BD1FF91B681}"/>
              </a:ext>
            </a:extLst>
          </p:cNvPr>
          <p:cNvSpPr/>
          <p:nvPr/>
        </p:nvSpPr>
        <p:spPr bwMode="white">
          <a:xfrm>
            <a:off x="7910478" y="5400703"/>
            <a:ext cx="285642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076A83-930B-9DBD-0875-5044B3E3F0A6}"/>
              </a:ext>
            </a:extLst>
          </p:cNvPr>
          <p:cNvSpPr/>
          <p:nvPr/>
        </p:nvSpPr>
        <p:spPr bwMode="white">
          <a:xfrm>
            <a:off x="8948312" y="5400703"/>
            <a:ext cx="228513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56D8E9-BBB6-363C-645A-99373B3B5F41}"/>
              </a:ext>
            </a:extLst>
          </p:cNvPr>
          <p:cNvSpPr/>
          <p:nvPr/>
        </p:nvSpPr>
        <p:spPr bwMode="white">
          <a:xfrm>
            <a:off x="3368765" y="6020534"/>
            <a:ext cx="266599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F3E1D8-C7EF-228A-2D57-91D946C8285E}"/>
              </a:ext>
            </a:extLst>
          </p:cNvPr>
          <p:cNvSpPr/>
          <p:nvPr/>
        </p:nvSpPr>
        <p:spPr bwMode="white">
          <a:xfrm>
            <a:off x="4387556" y="6087285"/>
            <a:ext cx="209471" cy="1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0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9C785-DF36-0BED-BE2D-FD065B8BCA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E608F53-B942-19B6-5871-77C887C1F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861048"/>
            <a:ext cx="1800200" cy="73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8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ACFD7-9622-A44E-A037-7485EC2C32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51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8D4BD6B-4AF9-678B-60EF-5ECDD11682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556792"/>
            <a:ext cx="1800200" cy="7036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8F29763-F0DF-F445-57AF-6506F70F4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497" y="3052809"/>
            <a:ext cx="1791167" cy="70751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C1CBF61-867B-8E69-5335-439D4444E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520" y="4509120"/>
            <a:ext cx="1879434" cy="70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1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94C73-9366-665B-B7AB-536345500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2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5DA0C-DFD7-8854-7E7F-0AC878C0D28A}"/>
              </a:ext>
            </a:extLst>
          </p:cNvPr>
          <p:cNvSpPr/>
          <p:nvPr/>
        </p:nvSpPr>
        <p:spPr bwMode="white">
          <a:xfrm>
            <a:off x="3863879" y="3849470"/>
            <a:ext cx="257078" cy="25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382979-6B7D-AF60-954C-68366BB1F624}"/>
              </a:ext>
            </a:extLst>
          </p:cNvPr>
          <p:cNvSpPr/>
          <p:nvPr/>
        </p:nvSpPr>
        <p:spPr bwMode="white">
          <a:xfrm>
            <a:off x="9529118" y="3849470"/>
            <a:ext cx="257078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5D1E18-6E26-AF49-D74B-93444A8919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/>
        </p:blipFill>
        <p:spPr>
          <a:xfrm>
            <a:off x="839416" y="4709830"/>
            <a:ext cx="9192384" cy="17435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FC3ACA-3582-A11D-D9B0-1EBAF233ED5F}"/>
              </a:ext>
            </a:extLst>
          </p:cNvPr>
          <p:cNvSpPr/>
          <p:nvPr/>
        </p:nvSpPr>
        <p:spPr bwMode="white">
          <a:xfrm>
            <a:off x="3600625" y="4986123"/>
            <a:ext cx="238035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40E096-20B2-FE34-865C-8590A8908E75}"/>
              </a:ext>
            </a:extLst>
          </p:cNvPr>
          <p:cNvSpPr/>
          <p:nvPr/>
        </p:nvSpPr>
        <p:spPr bwMode="white">
          <a:xfrm>
            <a:off x="9342035" y="4986123"/>
            <a:ext cx="228513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859F43-6D73-4CAB-9EE7-F2AE3E7936EC}"/>
              </a:ext>
            </a:extLst>
          </p:cNvPr>
          <p:cNvSpPr/>
          <p:nvPr/>
        </p:nvSpPr>
        <p:spPr bwMode="white">
          <a:xfrm>
            <a:off x="4871864" y="5665687"/>
            <a:ext cx="648072" cy="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DB0460-8FC8-81FF-2A60-467B0F2FB79F}"/>
              </a:ext>
            </a:extLst>
          </p:cNvPr>
          <p:cNvSpPr/>
          <p:nvPr/>
        </p:nvSpPr>
        <p:spPr bwMode="white">
          <a:xfrm>
            <a:off x="9048328" y="5733257"/>
            <a:ext cx="5869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2025-01-10T09:43:43Z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