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34FC7A-60BC-5636-67D7-567B57218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857" y="2990905"/>
            <a:ext cx="8914286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D0B7B-F0C6-819E-04FE-94F8428AD0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0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60364-2577-344A-5FBD-EA4F1C1F39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B66AC-4B24-D8BC-D643-A583673182B8}"/>
              </a:ext>
            </a:extLst>
          </p:cNvPr>
          <p:cNvSpPr/>
          <p:nvPr/>
        </p:nvSpPr>
        <p:spPr bwMode="white">
          <a:xfrm>
            <a:off x="759899" y="3646226"/>
            <a:ext cx="247556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EABE4B-5AD4-BAB1-13A4-0DFE6470C5BA}"/>
              </a:ext>
            </a:extLst>
          </p:cNvPr>
          <p:cNvSpPr/>
          <p:nvPr/>
        </p:nvSpPr>
        <p:spPr bwMode="white">
          <a:xfrm>
            <a:off x="788463" y="4199333"/>
            <a:ext cx="199949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FE8F67-1FA8-9BDE-DA78-35639C66DE84}"/>
              </a:ext>
            </a:extLst>
          </p:cNvPr>
          <p:cNvSpPr/>
          <p:nvPr/>
        </p:nvSpPr>
        <p:spPr bwMode="white">
          <a:xfrm>
            <a:off x="759899" y="4742903"/>
            <a:ext cx="247556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F6BF07-79DF-A7ED-E002-A0EDBAC82FC5}"/>
              </a:ext>
            </a:extLst>
          </p:cNvPr>
          <p:cNvSpPr/>
          <p:nvPr/>
        </p:nvSpPr>
        <p:spPr bwMode="white">
          <a:xfrm>
            <a:off x="788463" y="5296010"/>
            <a:ext cx="199949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42D880-E0B4-7CE0-3348-B9756B0BC52E}"/>
              </a:ext>
            </a:extLst>
          </p:cNvPr>
          <p:cNvSpPr/>
          <p:nvPr/>
        </p:nvSpPr>
        <p:spPr bwMode="white">
          <a:xfrm>
            <a:off x="759899" y="5839581"/>
            <a:ext cx="247556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0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D590B-161B-D532-EC3E-2E8FDF133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16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22FF3B-5A59-AB48-FD02-5EB8C8C09389}"/>
              </a:ext>
            </a:extLst>
          </p:cNvPr>
          <p:cNvSpPr/>
          <p:nvPr/>
        </p:nvSpPr>
        <p:spPr bwMode="white">
          <a:xfrm>
            <a:off x="1854861" y="4306640"/>
            <a:ext cx="218992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E7D1F5-8B3E-E54D-4293-D245287C0AB8}"/>
              </a:ext>
            </a:extLst>
          </p:cNvPr>
          <p:cNvSpPr/>
          <p:nvPr/>
        </p:nvSpPr>
        <p:spPr bwMode="white">
          <a:xfrm>
            <a:off x="4025743" y="4306640"/>
            <a:ext cx="228513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2A0809-21F7-6150-B4D2-58F96E138367}"/>
              </a:ext>
            </a:extLst>
          </p:cNvPr>
          <p:cNvSpPr/>
          <p:nvPr/>
        </p:nvSpPr>
        <p:spPr bwMode="white">
          <a:xfrm>
            <a:off x="6196624" y="4297097"/>
            <a:ext cx="247556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DE954A-0518-CE61-7408-B76ADE0DB18A}"/>
              </a:ext>
            </a:extLst>
          </p:cNvPr>
          <p:cNvSpPr/>
          <p:nvPr/>
        </p:nvSpPr>
        <p:spPr bwMode="white">
          <a:xfrm>
            <a:off x="8367506" y="4306640"/>
            <a:ext cx="257078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7D862D-4551-45D0-B52D-00F4E02866B0}"/>
              </a:ext>
            </a:extLst>
          </p:cNvPr>
          <p:cNvSpPr/>
          <p:nvPr/>
        </p:nvSpPr>
        <p:spPr bwMode="white">
          <a:xfrm>
            <a:off x="10528866" y="4306640"/>
            <a:ext cx="276120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2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4D43F-91AF-B322-6D8A-25CBC186CF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876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54F9350-355B-5FF5-2226-10D75DF7B5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80825"/>
            <a:ext cx="11340000" cy="140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75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FCBFF-B806-BB35-A8CE-BE16191AE1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56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8A884-9A39-777A-3C82-E98DC6549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6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7A05AB6-FB88-BCA2-9CA9-A8A8301B8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212976"/>
            <a:ext cx="1743903" cy="64807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F0CF5B1-C856-C1AA-4603-F4E1AB2E3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212976"/>
            <a:ext cx="174390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60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487CF-E7C4-8ECC-01C1-51272D10C5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50"/>
          <a:stretch/>
        </p:blipFill>
        <p:spPr>
          <a:xfrm>
            <a:off x="360000" y="1224001"/>
            <a:ext cx="11340000" cy="98086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B6487AE-263D-8CD2-B96C-60C4BB292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0081120" cy="3762373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53B8626-B9B7-08B7-3E1B-8836BEC62F82}"/>
              </a:ext>
            </a:extLst>
          </p:cNvPr>
          <p:cNvCxnSpPr>
            <a:cxnSpLocks/>
          </p:cNvCxnSpPr>
          <p:nvPr/>
        </p:nvCxnSpPr>
        <p:spPr>
          <a:xfrm>
            <a:off x="2639616" y="3573016"/>
            <a:ext cx="2664296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E827FDF-67E0-3DEC-ECD7-2384C5F42B2C}"/>
              </a:ext>
            </a:extLst>
          </p:cNvPr>
          <p:cNvCxnSpPr>
            <a:cxnSpLocks/>
          </p:cNvCxnSpPr>
          <p:nvPr/>
        </p:nvCxnSpPr>
        <p:spPr>
          <a:xfrm>
            <a:off x="2639616" y="3573016"/>
            <a:ext cx="4727376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60F1A8E-97DA-E4A9-2F4B-692461805879}"/>
              </a:ext>
            </a:extLst>
          </p:cNvPr>
          <p:cNvCxnSpPr>
            <a:cxnSpLocks/>
          </p:cNvCxnSpPr>
          <p:nvPr/>
        </p:nvCxnSpPr>
        <p:spPr>
          <a:xfrm flipH="1">
            <a:off x="1415480" y="3573016"/>
            <a:ext cx="6525852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0BBFD33-2E06-0CAF-9064-23C5BF559E4A}"/>
              </a:ext>
            </a:extLst>
          </p:cNvPr>
          <p:cNvCxnSpPr>
            <a:cxnSpLocks/>
          </p:cNvCxnSpPr>
          <p:nvPr/>
        </p:nvCxnSpPr>
        <p:spPr>
          <a:xfrm flipH="1">
            <a:off x="3503712" y="3551059"/>
            <a:ext cx="4429034" cy="131810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455FB7E-0DC9-7790-8A96-E4D1B72E702B}"/>
              </a:ext>
            </a:extLst>
          </p:cNvPr>
          <p:cNvCxnSpPr>
            <a:cxnSpLocks/>
          </p:cNvCxnSpPr>
          <p:nvPr/>
        </p:nvCxnSpPr>
        <p:spPr>
          <a:xfrm>
            <a:off x="7932746" y="3573016"/>
            <a:ext cx="1619638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27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47627-0C1C-E3DF-B60E-F6179BE0E4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8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CB5E6-1682-6D37-B116-EDBECA10AD19}"/>
              </a:ext>
            </a:extLst>
          </p:cNvPr>
          <p:cNvSpPr/>
          <p:nvPr/>
        </p:nvSpPr>
        <p:spPr bwMode="white">
          <a:xfrm>
            <a:off x="721813" y="1900772"/>
            <a:ext cx="285642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2BD43F-3142-EFBE-55A8-9585E67D21C7}"/>
              </a:ext>
            </a:extLst>
          </p:cNvPr>
          <p:cNvSpPr/>
          <p:nvPr/>
        </p:nvSpPr>
        <p:spPr bwMode="white">
          <a:xfrm>
            <a:off x="750377" y="3044612"/>
            <a:ext cx="238035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38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2025-01-10T13:54:04Z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