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8" d="100"/>
          <a:sy n="78" d="100"/>
        </p:scale>
        <p:origin x="348" y="-4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5E4C17-B2B3-6118-0FBE-E85030B90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7" y="3043285"/>
            <a:ext cx="12114286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B4968-C60B-91F1-F1B6-2E3AAB55B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1910F-DFC5-55FC-F72F-B776000F66F3}"/>
              </a:ext>
            </a:extLst>
          </p:cNvPr>
          <p:cNvSpPr/>
          <p:nvPr/>
        </p:nvSpPr>
        <p:spPr bwMode="white">
          <a:xfrm>
            <a:off x="1721561" y="2024864"/>
            <a:ext cx="295163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A3C36-3178-0BB6-C910-E745476659D1}"/>
              </a:ext>
            </a:extLst>
          </p:cNvPr>
          <p:cNvSpPr/>
          <p:nvPr/>
        </p:nvSpPr>
        <p:spPr bwMode="white">
          <a:xfrm>
            <a:off x="1702518" y="3121286"/>
            <a:ext cx="323727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F1DE24-2A78-0135-C7D8-468445B40EFA}"/>
              </a:ext>
            </a:extLst>
          </p:cNvPr>
          <p:cNvSpPr/>
          <p:nvPr/>
        </p:nvSpPr>
        <p:spPr bwMode="white">
          <a:xfrm>
            <a:off x="1673954" y="4227242"/>
            <a:ext cx="371335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FDCA3-EFD8-ADDD-E2C0-AFDF467ACC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8BDD1-8549-AD51-3EB1-FD60C7EC1450}"/>
              </a:ext>
            </a:extLst>
          </p:cNvPr>
          <p:cNvSpPr/>
          <p:nvPr/>
        </p:nvSpPr>
        <p:spPr bwMode="white">
          <a:xfrm>
            <a:off x="1721561" y="3855116"/>
            <a:ext cx="295163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88D35-E209-3129-9D7C-5740FDF58070}"/>
              </a:ext>
            </a:extLst>
          </p:cNvPr>
          <p:cNvSpPr/>
          <p:nvPr/>
        </p:nvSpPr>
        <p:spPr bwMode="white">
          <a:xfrm>
            <a:off x="1673954" y="4951414"/>
            <a:ext cx="371335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F69A9-F6B3-EBEE-B11D-3AED742B3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56D49-0435-0F55-1321-5BBB522D6CE5}"/>
              </a:ext>
            </a:extLst>
          </p:cNvPr>
          <p:cNvSpPr/>
          <p:nvPr/>
        </p:nvSpPr>
        <p:spPr bwMode="white">
          <a:xfrm>
            <a:off x="1721561" y="2052965"/>
            <a:ext cx="295163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6313D9-1D2A-E052-946F-37C1981346D8}"/>
              </a:ext>
            </a:extLst>
          </p:cNvPr>
          <p:cNvSpPr/>
          <p:nvPr/>
        </p:nvSpPr>
        <p:spPr bwMode="white">
          <a:xfrm>
            <a:off x="1673954" y="3701366"/>
            <a:ext cx="371335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8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DACE4-F9FE-BA60-6E58-88BA8F3067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B0351-43C7-6820-F183-4667EC6831E4}"/>
              </a:ext>
            </a:extLst>
          </p:cNvPr>
          <p:cNvSpPr/>
          <p:nvPr/>
        </p:nvSpPr>
        <p:spPr bwMode="white">
          <a:xfrm>
            <a:off x="893198" y="1338513"/>
            <a:ext cx="295163" cy="32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4911E4-4361-E4D6-616E-612851DCD5C4}"/>
              </a:ext>
            </a:extLst>
          </p:cNvPr>
          <p:cNvSpPr/>
          <p:nvPr/>
        </p:nvSpPr>
        <p:spPr bwMode="white">
          <a:xfrm>
            <a:off x="893198" y="2435930"/>
            <a:ext cx="295163" cy="32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6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E2AB8-C362-4963-4AD0-31FAC4495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44512" cy="54713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53010-3C0E-0C5C-41CC-7F96F484B97E}"/>
              </a:ext>
            </a:extLst>
          </p:cNvPr>
          <p:cNvSpPr/>
          <p:nvPr/>
        </p:nvSpPr>
        <p:spPr bwMode="white">
          <a:xfrm>
            <a:off x="2530457" y="3645024"/>
            <a:ext cx="521836" cy="41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F0FF2C-2E8D-0ECF-17A2-E59CDA58A16F}"/>
              </a:ext>
            </a:extLst>
          </p:cNvPr>
          <p:cNvSpPr/>
          <p:nvPr/>
        </p:nvSpPr>
        <p:spPr bwMode="white">
          <a:xfrm>
            <a:off x="7206353" y="3645024"/>
            <a:ext cx="521836" cy="41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79407E-FD1A-01DF-59E4-462613CD772F}"/>
              </a:ext>
            </a:extLst>
          </p:cNvPr>
          <p:cNvSpPr/>
          <p:nvPr/>
        </p:nvSpPr>
        <p:spPr bwMode="white">
          <a:xfrm>
            <a:off x="2008621" y="5877272"/>
            <a:ext cx="521836" cy="4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B9800C-8726-EADF-43F3-5F2F8B308646}"/>
              </a:ext>
            </a:extLst>
          </p:cNvPr>
          <p:cNvSpPr/>
          <p:nvPr/>
        </p:nvSpPr>
        <p:spPr bwMode="white">
          <a:xfrm>
            <a:off x="4799856" y="5970763"/>
            <a:ext cx="660622" cy="48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86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