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33509A6-0D8B-30F4-5F8D-6B54812961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3095666"/>
            <a:ext cx="11685714" cy="6666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72079D-121A-EB9C-5340-D37D9D9AF5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07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C9A569-73F9-D8A6-132D-4B69A1B38E12}"/>
              </a:ext>
            </a:extLst>
          </p:cNvPr>
          <p:cNvSpPr/>
          <p:nvPr/>
        </p:nvSpPr>
        <p:spPr bwMode="white">
          <a:xfrm>
            <a:off x="4111435" y="3023920"/>
            <a:ext cx="314206" cy="31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98D778-9B1D-EFA2-1E00-B95B6EE048A7}"/>
              </a:ext>
            </a:extLst>
          </p:cNvPr>
          <p:cNvSpPr/>
          <p:nvPr/>
        </p:nvSpPr>
        <p:spPr bwMode="white">
          <a:xfrm>
            <a:off x="7310629" y="3957212"/>
            <a:ext cx="285642" cy="31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A81CF4-918B-77DF-37AC-24602A519D45}"/>
              </a:ext>
            </a:extLst>
          </p:cNvPr>
          <p:cNvSpPr/>
          <p:nvPr/>
        </p:nvSpPr>
        <p:spPr bwMode="white">
          <a:xfrm>
            <a:off x="1759647" y="4804793"/>
            <a:ext cx="314206" cy="32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C11871-3B04-AFBC-8F0A-BDE0FCEAF868}"/>
              </a:ext>
            </a:extLst>
          </p:cNvPr>
          <p:cNvSpPr/>
          <p:nvPr/>
        </p:nvSpPr>
        <p:spPr bwMode="white">
          <a:xfrm>
            <a:off x="7272544" y="5090495"/>
            <a:ext cx="361812" cy="31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EAE954-EDD8-1253-16ED-697071BA19AB}"/>
              </a:ext>
            </a:extLst>
          </p:cNvPr>
          <p:cNvSpPr/>
          <p:nvPr/>
        </p:nvSpPr>
        <p:spPr bwMode="white">
          <a:xfrm>
            <a:off x="1940554" y="5890460"/>
            <a:ext cx="266599" cy="31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97EA2F-14D9-B9FF-EEB8-9101C9BA54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57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0E8F85-1B3F-26CD-CD28-FB803730B7C2}"/>
              </a:ext>
            </a:extLst>
          </p:cNvPr>
          <p:cNvSpPr/>
          <p:nvPr/>
        </p:nvSpPr>
        <p:spPr bwMode="white">
          <a:xfrm>
            <a:off x="1702518" y="3827781"/>
            <a:ext cx="323727" cy="3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64C8F4-A0EE-D638-BA63-701C1489EF07}"/>
              </a:ext>
            </a:extLst>
          </p:cNvPr>
          <p:cNvSpPr/>
          <p:nvPr/>
        </p:nvSpPr>
        <p:spPr bwMode="white">
          <a:xfrm>
            <a:off x="1721561" y="4524031"/>
            <a:ext cx="295163" cy="3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DD881C-A76F-BB1E-4D0A-BF24FF12BC8A}"/>
              </a:ext>
            </a:extLst>
          </p:cNvPr>
          <p:cNvSpPr/>
          <p:nvPr/>
        </p:nvSpPr>
        <p:spPr bwMode="white">
          <a:xfrm>
            <a:off x="1702518" y="5201205"/>
            <a:ext cx="323727" cy="3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55EE21-EB9F-F1C1-CAEE-7D70949ACB9C}"/>
              </a:ext>
            </a:extLst>
          </p:cNvPr>
          <p:cNvSpPr/>
          <p:nvPr/>
        </p:nvSpPr>
        <p:spPr bwMode="white">
          <a:xfrm>
            <a:off x="1673954" y="5887916"/>
            <a:ext cx="371335" cy="3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9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DF5F71-EA05-C341-A1B3-B262B8A947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688328" cy="5570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879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173E12-6245-AEA4-6BD6-1BD2EDFDF5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71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2C0B6F-610E-35F0-60F0-43673BE6AD5C}"/>
              </a:ext>
            </a:extLst>
          </p:cNvPr>
          <p:cNvSpPr/>
          <p:nvPr/>
        </p:nvSpPr>
        <p:spPr bwMode="white">
          <a:xfrm>
            <a:off x="921763" y="1996052"/>
            <a:ext cx="314206" cy="333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97C0BD-47BE-48D6-555F-B1DB85956E80}"/>
              </a:ext>
            </a:extLst>
          </p:cNvPr>
          <p:cNvSpPr/>
          <p:nvPr/>
        </p:nvSpPr>
        <p:spPr bwMode="white">
          <a:xfrm>
            <a:off x="4568463" y="1996052"/>
            <a:ext cx="361813" cy="324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5E22A7-8EA9-C6AD-5077-EAA44B6CD83E}"/>
              </a:ext>
            </a:extLst>
          </p:cNvPr>
          <p:cNvSpPr/>
          <p:nvPr/>
        </p:nvSpPr>
        <p:spPr bwMode="white">
          <a:xfrm>
            <a:off x="8329420" y="1996052"/>
            <a:ext cx="285643" cy="324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367A6E-74F1-F6A1-6B15-6D20C536CAAB}"/>
              </a:ext>
            </a:extLst>
          </p:cNvPr>
          <p:cNvSpPr/>
          <p:nvPr/>
        </p:nvSpPr>
        <p:spPr bwMode="white">
          <a:xfrm>
            <a:off x="893198" y="4188298"/>
            <a:ext cx="361813" cy="324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45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2025-01-10T16:15:03Z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