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7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7B0E518-DE5E-2B26-F825-DAA579B0A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3038524"/>
            <a:ext cx="11838095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54FF1-AA3E-82EB-AF2C-F73650DF67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3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BB11AC-FA67-5DDC-C9F9-1FB296E67B37}"/>
              </a:ext>
            </a:extLst>
          </p:cNvPr>
          <p:cNvSpPr/>
          <p:nvPr/>
        </p:nvSpPr>
        <p:spPr bwMode="white">
          <a:xfrm>
            <a:off x="1702518" y="2120188"/>
            <a:ext cx="323727" cy="33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539A5-0BF2-3B5F-48DF-0D8E69CAA5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6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C7BB73-B198-D246-E174-229768C0EA9A}"/>
              </a:ext>
            </a:extLst>
          </p:cNvPr>
          <p:cNvSpPr/>
          <p:nvPr/>
        </p:nvSpPr>
        <p:spPr bwMode="white">
          <a:xfrm>
            <a:off x="893198" y="1367096"/>
            <a:ext cx="295163" cy="32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C767CA-49FE-D88F-7213-2F48A543D221}"/>
              </a:ext>
            </a:extLst>
          </p:cNvPr>
          <p:cNvSpPr/>
          <p:nvPr/>
        </p:nvSpPr>
        <p:spPr bwMode="white">
          <a:xfrm>
            <a:off x="845591" y="2588185"/>
            <a:ext cx="371335" cy="32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DA81EA-EA62-7A54-B75F-7ED301B6708E}"/>
              </a:ext>
            </a:extLst>
          </p:cNvPr>
          <p:cNvSpPr/>
          <p:nvPr/>
        </p:nvSpPr>
        <p:spPr bwMode="white">
          <a:xfrm>
            <a:off x="893198" y="4419819"/>
            <a:ext cx="295163" cy="32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49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80907-622A-E8A2-9987-0DFFFC2F64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98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A10350-964F-BACB-7D93-E47CF12987B7}"/>
              </a:ext>
            </a:extLst>
          </p:cNvPr>
          <p:cNvSpPr/>
          <p:nvPr/>
        </p:nvSpPr>
        <p:spPr bwMode="white">
          <a:xfrm>
            <a:off x="1721561" y="2196227"/>
            <a:ext cx="295163" cy="32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D15E4D-43F6-6700-9039-42AFF27C0FD3}"/>
              </a:ext>
            </a:extLst>
          </p:cNvPr>
          <p:cNvSpPr/>
          <p:nvPr/>
        </p:nvSpPr>
        <p:spPr bwMode="white">
          <a:xfrm>
            <a:off x="1673954" y="4026303"/>
            <a:ext cx="371335" cy="32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03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6CF01C-BCBD-C601-9615-EAAA98230D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36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969505-050C-E9D6-7615-8123AC03E3F8}"/>
              </a:ext>
            </a:extLst>
          </p:cNvPr>
          <p:cNvSpPr/>
          <p:nvPr/>
        </p:nvSpPr>
        <p:spPr bwMode="white">
          <a:xfrm>
            <a:off x="893198" y="1376838"/>
            <a:ext cx="295163" cy="32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53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88FB05-6475-F6F1-EF2C-1121ADE3C1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149737" cy="5445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6B2B58-87A9-25CF-9F33-6B25DEE71C5D}"/>
              </a:ext>
            </a:extLst>
          </p:cNvPr>
          <p:cNvSpPr/>
          <p:nvPr/>
        </p:nvSpPr>
        <p:spPr bwMode="white">
          <a:xfrm>
            <a:off x="6528048" y="3861048"/>
            <a:ext cx="504056" cy="38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91B0B3-BC93-CA7B-AB0B-4A74A937B6C9}"/>
              </a:ext>
            </a:extLst>
          </p:cNvPr>
          <p:cNvSpPr/>
          <p:nvPr/>
        </p:nvSpPr>
        <p:spPr bwMode="white">
          <a:xfrm>
            <a:off x="2423592" y="6021289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9AC0E2-6D0F-6BB4-10A1-9D4DB7A8982D}"/>
              </a:ext>
            </a:extLst>
          </p:cNvPr>
          <p:cNvSpPr/>
          <p:nvPr/>
        </p:nvSpPr>
        <p:spPr bwMode="white">
          <a:xfrm>
            <a:off x="7536160" y="6021290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6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B4DFE-BA2D-B114-DF0C-79D38497FC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5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0E7A36-76A4-3A7C-0CE3-374BBA7B0B99}"/>
              </a:ext>
            </a:extLst>
          </p:cNvPr>
          <p:cNvSpPr/>
          <p:nvPr/>
        </p:nvSpPr>
        <p:spPr bwMode="white">
          <a:xfrm>
            <a:off x="1445440" y="3581648"/>
            <a:ext cx="266599" cy="32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16B77F-D0F2-A8C5-08E6-76303F1B9115}"/>
              </a:ext>
            </a:extLst>
          </p:cNvPr>
          <p:cNvSpPr/>
          <p:nvPr/>
        </p:nvSpPr>
        <p:spPr bwMode="white">
          <a:xfrm>
            <a:off x="6682216" y="3906182"/>
            <a:ext cx="361813" cy="31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40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2025-01-10T10:50:33Z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