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78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8A5998C-82FD-26CA-26DC-5258D28F52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19" y="2943285"/>
            <a:ext cx="11504762" cy="9714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CD2FB8-964E-01A4-9AEB-79C47AC92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49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BC494F-9E34-7AE8-AB3A-7CF8991EFF35}"/>
              </a:ext>
            </a:extLst>
          </p:cNvPr>
          <p:cNvSpPr/>
          <p:nvPr/>
        </p:nvSpPr>
        <p:spPr bwMode="white">
          <a:xfrm>
            <a:off x="1578740" y="3436007"/>
            <a:ext cx="599848" cy="343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6DC9ED-E3D4-2FE7-A827-93F03243F7E6}"/>
              </a:ext>
            </a:extLst>
          </p:cNvPr>
          <p:cNvSpPr/>
          <p:nvPr/>
        </p:nvSpPr>
        <p:spPr bwMode="white">
          <a:xfrm>
            <a:off x="6358488" y="3445542"/>
            <a:ext cx="676020" cy="324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67A1D4-4F87-A355-860E-C68A859F20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94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0E4254-FB8E-D590-52CA-74CDD88F42FA}"/>
              </a:ext>
            </a:extLst>
          </p:cNvPr>
          <p:cNvSpPr/>
          <p:nvPr/>
        </p:nvSpPr>
        <p:spPr bwMode="white">
          <a:xfrm>
            <a:off x="1731083" y="2262858"/>
            <a:ext cx="285642" cy="324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8ABCFD-3179-B145-1C5C-7A849A4A4F23}"/>
              </a:ext>
            </a:extLst>
          </p:cNvPr>
          <p:cNvSpPr/>
          <p:nvPr/>
        </p:nvSpPr>
        <p:spPr bwMode="white">
          <a:xfrm>
            <a:off x="1712040" y="4416822"/>
            <a:ext cx="314206" cy="343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151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928E0B-D346-D7C7-CA67-FB7DE5E53F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19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14AB6A-EAD5-9E57-A3CD-9F835533C662}"/>
              </a:ext>
            </a:extLst>
          </p:cNvPr>
          <p:cNvSpPr/>
          <p:nvPr/>
        </p:nvSpPr>
        <p:spPr bwMode="white">
          <a:xfrm>
            <a:off x="855113" y="1338535"/>
            <a:ext cx="371335" cy="32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609C3E-01E1-28B5-D1DB-40458ECE4414}"/>
              </a:ext>
            </a:extLst>
          </p:cNvPr>
          <p:cNvSpPr/>
          <p:nvPr/>
        </p:nvSpPr>
        <p:spPr bwMode="white">
          <a:xfrm>
            <a:off x="902720" y="3505173"/>
            <a:ext cx="285642" cy="32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83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D563DA-843F-0ED8-722F-BEDCEE66AC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35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20E7C8-1F65-BD2C-A6EC-5F98637D47D8}"/>
              </a:ext>
            </a:extLst>
          </p:cNvPr>
          <p:cNvSpPr/>
          <p:nvPr/>
        </p:nvSpPr>
        <p:spPr bwMode="white">
          <a:xfrm>
            <a:off x="3197380" y="4387682"/>
            <a:ext cx="295163" cy="32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354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4B798B-3C76-4622-E625-7EE38C8211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60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5D5C0E-8AF3-D7C7-EE4A-14B83A2A8490}"/>
              </a:ext>
            </a:extLst>
          </p:cNvPr>
          <p:cNvSpPr/>
          <p:nvPr/>
        </p:nvSpPr>
        <p:spPr bwMode="white">
          <a:xfrm>
            <a:off x="2959345" y="1338307"/>
            <a:ext cx="323727" cy="32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63EDED-777B-CF16-7FFB-219703298355}"/>
              </a:ext>
            </a:extLst>
          </p:cNvPr>
          <p:cNvSpPr/>
          <p:nvPr/>
        </p:nvSpPr>
        <p:spPr bwMode="white">
          <a:xfrm>
            <a:off x="2930780" y="3510141"/>
            <a:ext cx="371335" cy="32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0E322E-E79C-A0FD-C1C4-0F5AB54F48CD}"/>
              </a:ext>
            </a:extLst>
          </p:cNvPr>
          <p:cNvSpPr/>
          <p:nvPr/>
        </p:nvSpPr>
        <p:spPr bwMode="white">
          <a:xfrm>
            <a:off x="2949823" y="4948505"/>
            <a:ext cx="314206" cy="33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939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2025-01-10T10:19:54Z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