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CC4F2D1-0498-AFDD-C85C-F8BEF912AA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7428" y="2952809"/>
            <a:ext cx="8057143" cy="95238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A38314-3E68-2714-86F9-BEC4A44D337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3"/>
          <a:stretch/>
        </p:blipFill>
        <p:spPr>
          <a:xfrm>
            <a:off x="360000" y="1224000"/>
            <a:ext cx="9696440" cy="31451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AFAACE-A618-D428-C6CB-5A5871867F11}"/>
              </a:ext>
            </a:extLst>
          </p:cNvPr>
          <p:cNvSpPr/>
          <p:nvPr/>
        </p:nvSpPr>
        <p:spPr bwMode="white">
          <a:xfrm>
            <a:off x="1359748" y="1967408"/>
            <a:ext cx="257078" cy="25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F13592-835A-96D2-E4FF-12E55E11A227}"/>
              </a:ext>
            </a:extLst>
          </p:cNvPr>
          <p:cNvSpPr/>
          <p:nvPr/>
        </p:nvSpPr>
        <p:spPr bwMode="white">
          <a:xfrm>
            <a:off x="1331183" y="2472545"/>
            <a:ext cx="304685" cy="247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55C567-BA5C-64D7-50FE-1775935498B3}"/>
              </a:ext>
            </a:extLst>
          </p:cNvPr>
          <p:cNvSpPr/>
          <p:nvPr/>
        </p:nvSpPr>
        <p:spPr bwMode="white">
          <a:xfrm>
            <a:off x="1369269" y="2968151"/>
            <a:ext cx="238035" cy="247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B99A01-FB5E-72F9-6553-41617A2A5045}"/>
              </a:ext>
            </a:extLst>
          </p:cNvPr>
          <p:cNvSpPr/>
          <p:nvPr/>
        </p:nvSpPr>
        <p:spPr bwMode="white">
          <a:xfrm>
            <a:off x="1369269" y="3463757"/>
            <a:ext cx="238035" cy="247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9EE989-1478-8362-B713-19BDDEAAE767}"/>
              </a:ext>
            </a:extLst>
          </p:cNvPr>
          <p:cNvSpPr/>
          <p:nvPr/>
        </p:nvSpPr>
        <p:spPr bwMode="white">
          <a:xfrm>
            <a:off x="1369269" y="3968893"/>
            <a:ext cx="238035" cy="247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F2D8F2-D75A-8F91-9A63-97B7C14D05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26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EDC7A9-1DB5-FA54-E081-09FBE1FD069C}"/>
              </a:ext>
            </a:extLst>
          </p:cNvPr>
          <p:cNvSpPr/>
          <p:nvPr/>
        </p:nvSpPr>
        <p:spPr bwMode="white">
          <a:xfrm>
            <a:off x="1597783" y="3256759"/>
            <a:ext cx="228513" cy="24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8467C7-BD26-2627-2329-B7EF3B5422E0}"/>
              </a:ext>
            </a:extLst>
          </p:cNvPr>
          <p:cNvSpPr/>
          <p:nvPr/>
        </p:nvSpPr>
        <p:spPr bwMode="white">
          <a:xfrm>
            <a:off x="3835314" y="3266302"/>
            <a:ext cx="218992" cy="23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639ABC-E71A-C451-FC28-5A6471843790}"/>
              </a:ext>
            </a:extLst>
          </p:cNvPr>
          <p:cNvSpPr/>
          <p:nvPr/>
        </p:nvSpPr>
        <p:spPr bwMode="white">
          <a:xfrm>
            <a:off x="6063324" y="3256759"/>
            <a:ext cx="218992" cy="24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F881FA-60C4-A165-0C42-FBEB35D67661}"/>
              </a:ext>
            </a:extLst>
          </p:cNvPr>
          <p:cNvSpPr/>
          <p:nvPr/>
        </p:nvSpPr>
        <p:spPr bwMode="white">
          <a:xfrm>
            <a:off x="8310377" y="3266302"/>
            <a:ext cx="171385" cy="23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5AC3C7-3DD2-D04E-F65D-5970157D1411}"/>
              </a:ext>
            </a:extLst>
          </p:cNvPr>
          <p:cNvSpPr/>
          <p:nvPr/>
        </p:nvSpPr>
        <p:spPr bwMode="white">
          <a:xfrm>
            <a:off x="10519345" y="3266302"/>
            <a:ext cx="238035" cy="23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882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23D676-6750-2768-672B-7C000FDF67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38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BAEDE0-DF13-B20C-9787-906FD36EF642}"/>
              </a:ext>
            </a:extLst>
          </p:cNvPr>
          <p:cNvSpPr/>
          <p:nvPr/>
        </p:nvSpPr>
        <p:spPr bwMode="white">
          <a:xfrm>
            <a:off x="1369269" y="1940161"/>
            <a:ext cx="238035" cy="248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27E82F-39C0-50DB-6E9E-42E5ECD0F344}"/>
              </a:ext>
            </a:extLst>
          </p:cNvPr>
          <p:cNvSpPr/>
          <p:nvPr/>
        </p:nvSpPr>
        <p:spPr bwMode="white">
          <a:xfrm>
            <a:off x="1199456" y="3140968"/>
            <a:ext cx="50405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57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7D491F-CE28-5942-0D86-3D05AED7A7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64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088637-6C4C-D0DB-9221-85BA3119B7C4}"/>
              </a:ext>
            </a:extLst>
          </p:cNvPr>
          <p:cNvSpPr/>
          <p:nvPr/>
        </p:nvSpPr>
        <p:spPr bwMode="white">
          <a:xfrm>
            <a:off x="721813" y="1319379"/>
            <a:ext cx="285642" cy="24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4F9E87-976B-8B9E-989D-5C4607A40C10}"/>
              </a:ext>
            </a:extLst>
          </p:cNvPr>
          <p:cNvSpPr/>
          <p:nvPr/>
        </p:nvSpPr>
        <p:spPr bwMode="white">
          <a:xfrm>
            <a:off x="721813" y="2664234"/>
            <a:ext cx="285642" cy="24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FE34CD-FCDE-EE21-0A25-2ACEAA1AE85C}"/>
              </a:ext>
            </a:extLst>
          </p:cNvPr>
          <p:cNvSpPr/>
          <p:nvPr/>
        </p:nvSpPr>
        <p:spPr bwMode="white">
          <a:xfrm>
            <a:off x="750377" y="4009089"/>
            <a:ext cx="238035" cy="24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310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B4A648-271E-7EE4-582B-87DE698599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35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280A73-E7B3-3D7E-58A1-F00C63AB4FA2}"/>
              </a:ext>
            </a:extLst>
          </p:cNvPr>
          <p:cNvSpPr/>
          <p:nvPr/>
        </p:nvSpPr>
        <p:spPr bwMode="white">
          <a:xfrm>
            <a:off x="1369269" y="1910038"/>
            <a:ext cx="238035" cy="24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4F0933-DC36-B442-DE64-7C7E16AD284B}"/>
              </a:ext>
            </a:extLst>
          </p:cNvPr>
          <p:cNvSpPr/>
          <p:nvPr/>
        </p:nvSpPr>
        <p:spPr bwMode="white">
          <a:xfrm>
            <a:off x="1331183" y="2415038"/>
            <a:ext cx="304685" cy="24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6EE117-C147-2808-A479-96104FB7C845}"/>
              </a:ext>
            </a:extLst>
          </p:cNvPr>
          <p:cNvSpPr/>
          <p:nvPr/>
        </p:nvSpPr>
        <p:spPr bwMode="white">
          <a:xfrm>
            <a:off x="1369269" y="2910510"/>
            <a:ext cx="238035" cy="24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9517C2-1D76-8DF2-EB93-106F5560EDBF}"/>
              </a:ext>
            </a:extLst>
          </p:cNvPr>
          <p:cNvSpPr/>
          <p:nvPr/>
        </p:nvSpPr>
        <p:spPr bwMode="white">
          <a:xfrm>
            <a:off x="1340705" y="3405982"/>
            <a:ext cx="285642" cy="24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88415E-E988-F71A-8541-37FCFA13C264}"/>
              </a:ext>
            </a:extLst>
          </p:cNvPr>
          <p:cNvSpPr/>
          <p:nvPr/>
        </p:nvSpPr>
        <p:spPr bwMode="white">
          <a:xfrm>
            <a:off x="1331183" y="3910983"/>
            <a:ext cx="304685" cy="24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509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66</cp:revision>
  <dcterms:created xsi:type="dcterms:W3CDTF">2015-09-16T06:44:00Z</dcterms:created>
  <dcterms:modified xsi:type="dcterms:W3CDTF">2025-01-10T15:01:22Z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