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250674D-CCD1-7C93-4886-45BE1B7B92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3059832"/>
            <a:ext cx="11928648" cy="7223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565D15-0CA6-01CE-D21D-9C6C4939F2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9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E6F7EB-DA14-10AD-730E-17E80C5D8F9C}"/>
              </a:ext>
            </a:extLst>
          </p:cNvPr>
          <p:cNvSpPr/>
          <p:nvPr/>
        </p:nvSpPr>
        <p:spPr bwMode="white">
          <a:xfrm>
            <a:off x="2007204" y="2158146"/>
            <a:ext cx="314206" cy="333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3B5B89-0CB0-CAFB-8D60-61D22AE85DD5}"/>
              </a:ext>
            </a:extLst>
          </p:cNvPr>
          <p:cNvSpPr/>
          <p:nvPr/>
        </p:nvSpPr>
        <p:spPr bwMode="white">
          <a:xfrm>
            <a:off x="6577481" y="2072357"/>
            <a:ext cx="361812" cy="324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CE0F85-E770-E214-3B58-11BA0BF1D232}"/>
              </a:ext>
            </a:extLst>
          </p:cNvPr>
          <p:cNvSpPr/>
          <p:nvPr/>
        </p:nvSpPr>
        <p:spPr bwMode="white">
          <a:xfrm>
            <a:off x="2026246" y="3997843"/>
            <a:ext cx="314206" cy="314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BB0911-E745-BEF4-9A5C-33130BDE3205}"/>
              </a:ext>
            </a:extLst>
          </p:cNvPr>
          <p:cNvSpPr/>
          <p:nvPr/>
        </p:nvSpPr>
        <p:spPr bwMode="white">
          <a:xfrm>
            <a:off x="6615566" y="3912054"/>
            <a:ext cx="285642" cy="314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33E07-C3F5-7A13-AD49-4CF19DFBBD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49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73BDE9-F587-D080-9D18-9AE88B3B84A2}"/>
              </a:ext>
            </a:extLst>
          </p:cNvPr>
          <p:cNvSpPr/>
          <p:nvPr/>
        </p:nvSpPr>
        <p:spPr bwMode="white">
          <a:xfrm>
            <a:off x="1721561" y="2101693"/>
            <a:ext cx="295163" cy="32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8703D3-73C7-3BEE-F4CB-7328A281EA59}"/>
              </a:ext>
            </a:extLst>
          </p:cNvPr>
          <p:cNvSpPr/>
          <p:nvPr/>
        </p:nvSpPr>
        <p:spPr bwMode="white">
          <a:xfrm>
            <a:off x="1645391" y="3140969"/>
            <a:ext cx="399898" cy="56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BF32ED-D961-6FEF-6B6A-B7546E952222}"/>
              </a:ext>
            </a:extLst>
          </p:cNvPr>
          <p:cNvSpPr/>
          <p:nvPr/>
        </p:nvSpPr>
        <p:spPr bwMode="white">
          <a:xfrm>
            <a:off x="1673954" y="4429490"/>
            <a:ext cx="371335" cy="32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13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6E420-4022-0CE6-05FC-8A677E9BCE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1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764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DA9CCF-8C7D-875A-5316-6F5F177AFD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33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05E9C9-4869-40CC-4CA5-74A5A72F2090}"/>
              </a:ext>
            </a:extLst>
          </p:cNvPr>
          <p:cNvSpPr/>
          <p:nvPr/>
        </p:nvSpPr>
        <p:spPr bwMode="white">
          <a:xfrm>
            <a:off x="1127448" y="2852936"/>
            <a:ext cx="720080" cy="604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160FA5-E6F3-F4F8-A375-8371F3BD32DC}"/>
              </a:ext>
            </a:extLst>
          </p:cNvPr>
          <p:cNvSpPr/>
          <p:nvPr/>
        </p:nvSpPr>
        <p:spPr bwMode="white">
          <a:xfrm>
            <a:off x="4120957" y="2999222"/>
            <a:ext cx="323727" cy="32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96C0D6-F8B8-D574-6BFB-9AE6C1C52F94}"/>
              </a:ext>
            </a:extLst>
          </p:cNvPr>
          <p:cNvSpPr/>
          <p:nvPr/>
        </p:nvSpPr>
        <p:spPr bwMode="white">
          <a:xfrm>
            <a:off x="6863123" y="2999222"/>
            <a:ext cx="371335" cy="32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052744-13D3-4CE7-8AEC-8CD86E620E1D}"/>
              </a:ext>
            </a:extLst>
          </p:cNvPr>
          <p:cNvSpPr/>
          <p:nvPr/>
        </p:nvSpPr>
        <p:spPr bwMode="white">
          <a:xfrm>
            <a:off x="9690982" y="2999222"/>
            <a:ext cx="285642" cy="32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32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84716-963A-C546-364C-CA42122567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02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033F2B-0B5D-80A5-6B9C-BAF47C788A09}"/>
              </a:ext>
            </a:extLst>
          </p:cNvPr>
          <p:cNvSpPr/>
          <p:nvPr/>
        </p:nvSpPr>
        <p:spPr bwMode="white">
          <a:xfrm>
            <a:off x="3387808" y="4436506"/>
            <a:ext cx="323727" cy="34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8121F9-EA2A-DE41-3A39-3949F3A891B1}"/>
              </a:ext>
            </a:extLst>
          </p:cNvPr>
          <p:cNvSpPr/>
          <p:nvPr/>
        </p:nvSpPr>
        <p:spPr bwMode="white">
          <a:xfrm>
            <a:off x="3235465" y="5027531"/>
            <a:ext cx="295163" cy="32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1A71B9-6F8C-84DE-7E38-7C0CDDB86905}"/>
              </a:ext>
            </a:extLst>
          </p:cNvPr>
          <p:cNvSpPr/>
          <p:nvPr/>
        </p:nvSpPr>
        <p:spPr bwMode="white">
          <a:xfrm>
            <a:off x="8957833" y="5609023"/>
            <a:ext cx="371335" cy="32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14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345F86-DCB4-EA99-8033-FDA43FFB0F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28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8E9335-4A9D-3DAE-5D62-54105E64572B}"/>
              </a:ext>
            </a:extLst>
          </p:cNvPr>
          <p:cNvSpPr/>
          <p:nvPr/>
        </p:nvSpPr>
        <p:spPr bwMode="white">
          <a:xfrm>
            <a:off x="864634" y="1883157"/>
            <a:ext cx="361813" cy="32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87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2025-01-10T12:52:23Z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