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6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7B8F58-CFF4-71AF-340F-67CBBDCCE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6" y="2112397"/>
            <a:ext cx="12019047" cy="10285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80CFB09-A4B2-2B12-85FD-D05284F0C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857" y="3933056"/>
            <a:ext cx="4714286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ED06D-38FF-B688-0260-00E4D08C4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1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24A8C1-7D74-4DF5-6DE1-C9FCAFE8EE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20863" r="95772" b="48801"/>
          <a:stretch/>
        </p:blipFill>
        <p:spPr>
          <a:xfrm>
            <a:off x="479376" y="3140968"/>
            <a:ext cx="360040" cy="16561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094AB-D26D-01EC-10EB-ED54745A12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1871"/>
            <a:ext cx="11340000" cy="545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162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6D873-9C41-CE79-310A-F16B1FE0F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5895"/>
            <a:ext cx="11340000" cy="49434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7E0B84-24DF-54AF-52D8-F1DC92D57C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20863" r="95772" b="48801"/>
          <a:stretch/>
        </p:blipFill>
        <p:spPr>
          <a:xfrm>
            <a:off x="479376" y="2060848"/>
            <a:ext cx="36004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864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2025-01-10T10:15:49Z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