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0E43CA-351C-2107-3ED6-F0BAF2827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3052809"/>
            <a:ext cx="11666667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52126-C61B-8AAF-44C0-FF4A49EB1E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20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8A828D0-7761-AFD2-D754-DC4F0AFA5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013176"/>
            <a:ext cx="2376264" cy="8951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BF7789C-63B6-73E5-1700-9E29FD4AB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8" y="5013176"/>
            <a:ext cx="2376264" cy="895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C90A7-8837-95FE-A91E-20A025A58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86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5D74CDA-460F-D279-8183-DFAF19F09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09696"/>
            <a:ext cx="2376264" cy="8951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EA952CE-08E2-CF55-B4B2-A716E1EDD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290560"/>
            <a:ext cx="2376264" cy="8951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D4C7683-BDB8-25E0-401A-CFE8BEEC9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53912"/>
            <a:ext cx="2376264" cy="89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7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1BE6D-D178-8EAA-3B73-112FB8729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D8C7D-83D9-BCC4-F01B-B0FE1CBAD72F}"/>
              </a:ext>
            </a:extLst>
          </p:cNvPr>
          <p:cNvSpPr/>
          <p:nvPr/>
        </p:nvSpPr>
        <p:spPr bwMode="white">
          <a:xfrm>
            <a:off x="1702518" y="3770651"/>
            <a:ext cx="314206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00EA3F-F393-8FD4-B788-CED0CCE644F7}"/>
              </a:ext>
            </a:extLst>
          </p:cNvPr>
          <p:cNvSpPr/>
          <p:nvPr/>
        </p:nvSpPr>
        <p:spPr bwMode="white">
          <a:xfrm>
            <a:off x="1712040" y="4400161"/>
            <a:ext cx="295163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0C5F1-46C8-7421-53DE-D7520B249AFB}"/>
              </a:ext>
            </a:extLst>
          </p:cNvPr>
          <p:cNvSpPr/>
          <p:nvPr/>
        </p:nvSpPr>
        <p:spPr bwMode="white">
          <a:xfrm>
            <a:off x="1692997" y="5029670"/>
            <a:ext cx="333249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49AFCB-FA2A-C6A2-DEFC-85C5D9E431E9}"/>
              </a:ext>
            </a:extLst>
          </p:cNvPr>
          <p:cNvSpPr/>
          <p:nvPr/>
        </p:nvSpPr>
        <p:spPr bwMode="white">
          <a:xfrm>
            <a:off x="1664433" y="5649642"/>
            <a:ext cx="371335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288C6-E5D6-E34A-13F6-8FD4D08DD3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2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24A38-37CD-AFB6-A495-DD58E275D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9E62F-7AA3-8F0E-D532-F9BF7D455A35}"/>
              </a:ext>
            </a:extLst>
          </p:cNvPr>
          <p:cNvSpPr/>
          <p:nvPr/>
        </p:nvSpPr>
        <p:spPr bwMode="white">
          <a:xfrm>
            <a:off x="8795969" y="3519557"/>
            <a:ext cx="28564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45494-B6ED-6FAA-2E1F-D33EAAB4ED23}"/>
              </a:ext>
            </a:extLst>
          </p:cNvPr>
          <p:cNvSpPr/>
          <p:nvPr/>
        </p:nvSpPr>
        <p:spPr bwMode="white">
          <a:xfrm>
            <a:off x="2321410" y="3910088"/>
            <a:ext cx="257078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1784F-6D56-5DE6-7742-103B466351CD}"/>
              </a:ext>
            </a:extLst>
          </p:cNvPr>
          <p:cNvSpPr/>
          <p:nvPr/>
        </p:nvSpPr>
        <p:spPr bwMode="white">
          <a:xfrm>
            <a:off x="4796977" y="4119641"/>
            <a:ext cx="314206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519B0F-FD23-4BD6-24BA-9090C95540E2}"/>
              </a:ext>
            </a:extLst>
          </p:cNvPr>
          <p:cNvSpPr/>
          <p:nvPr/>
        </p:nvSpPr>
        <p:spPr bwMode="white">
          <a:xfrm>
            <a:off x="5787204" y="6100869"/>
            <a:ext cx="314206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295B6-AE16-834B-94D7-F1DA282E32A9}"/>
              </a:ext>
            </a:extLst>
          </p:cNvPr>
          <p:cNvSpPr/>
          <p:nvPr/>
        </p:nvSpPr>
        <p:spPr bwMode="white">
          <a:xfrm>
            <a:off x="8538891" y="6100869"/>
            <a:ext cx="36181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37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