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08D740-8A3F-EBAB-31DF-5462D050E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29414"/>
            <a:ext cx="11928648" cy="7819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948A5-5BEA-BE9E-373D-697EC4823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11659-7ABB-7F4C-A362-9E46BC84208F}"/>
              </a:ext>
            </a:extLst>
          </p:cNvPr>
          <p:cNvSpPr/>
          <p:nvPr/>
        </p:nvSpPr>
        <p:spPr bwMode="white">
          <a:xfrm>
            <a:off x="2102418" y="4210275"/>
            <a:ext cx="323727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1817E-108E-6D78-3CC0-534AC5C71763}"/>
              </a:ext>
            </a:extLst>
          </p:cNvPr>
          <p:cNvSpPr/>
          <p:nvPr/>
        </p:nvSpPr>
        <p:spPr bwMode="white">
          <a:xfrm>
            <a:off x="4244735" y="4219816"/>
            <a:ext cx="266599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7BDEBF-1C47-6A91-F5D5-CCD99386636C}"/>
              </a:ext>
            </a:extLst>
          </p:cNvPr>
          <p:cNvSpPr/>
          <p:nvPr/>
        </p:nvSpPr>
        <p:spPr bwMode="white">
          <a:xfrm>
            <a:off x="6301360" y="4219816"/>
            <a:ext cx="371335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5B9DBF-CA50-0CC0-D3A4-5E2B80A70B7C}"/>
              </a:ext>
            </a:extLst>
          </p:cNvPr>
          <p:cNvSpPr/>
          <p:nvPr/>
        </p:nvSpPr>
        <p:spPr bwMode="white">
          <a:xfrm>
            <a:off x="8405591" y="4219816"/>
            <a:ext cx="295163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14A42-2048-05CD-2DB0-E191376C324D}"/>
              </a:ext>
            </a:extLst>
          </p:cNvPr>
          <p:cNvSpPr/>
          <p:nvPr/>
        </p:nvSpPr>
        <p:spPr bwMode="white">
          <a:xfrm>
            <a:off x="10519345" y="4219816"/>
            <a:ext cx="323726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1C49C-B4E0-F6F9-A376-D76793AA4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27047-35F9-56E4-299B-45D1BAE8DAD1}"/>
              </a:ext>
            </a:extLst>
          </p:cNvPr>
          <p:cNvSpPr/>
          <p:nvPr/>
        </p:nvSpPr>
        <p:spPr bwMode="white">
          <a:xfrm>
            <a:off x="1673954" y="2044444"/>
            <a:ext cx="371335" cy="3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3DDCFD-58F1-AB88-6A88-382B4626332F}"/>
              </a:ext>
            </a:extLst>
          </p:cNvPr>
          <p:cNvSpPr/>
          <p:nvPr/>
        </p:nvSpPr>
        <p:spPr bwMode="white">
          <a:xfrm>
            <a:off x="1702518" y="3112930"/>
            <a:ext cx="323727" cy="33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123F5-C11D-CFA3-ED6B-135A0A5B54FC}"/>
              </a:ext>
            </a:extLst>
          </p:cNvPr>
          <p:cNvSpPr/>
          <p:nvPr/>
        </p:nvSpPr>
        <p:spPr bwMode="white">
          <a:xfrm>
            <a:off x="1721561" y="4190957"/>
            <a:ext cx="295163" cy="3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A684F-6FA8-1B8B-DB17-32AF1E9F0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7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38196-2C48-F8E0-AB8A-519C9D9B0B5C}"/>
              </a:ext>
            </a:extLst>
          </p:cNvPr>
          <p:cNvSpPr/>
          <p:nvPr/>
        </p:nvSpPr>
        <p:spPr bwMode="white">
          <a:xfrm>
            <a:off x="1721561" y="2043131"/>
            <a:ext cx="295163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23114-3BA8-3F2F-F44F-52F19F3A9102}"/>
              </a:ext>
            </a:extLst>
          </p:cNvPr>
          <p:cNvSpPr/>
          <p:nvPr/>
        </p:nvSpPr>
        <p:spPr bwMode="white">
          <a:xfrm>
            <a:off x="1673954" y="4014760"/>
            <a:ext cx="371335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44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49F01-095D-EB94-BFA9-A68777DB49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CEE984-49A9-3B08-C970-5ACEFEFA2B08}"/>
              </a:ext>
            </a:extLst>
          </p:cNvPr>
          <p:cNvSpPr/>
          <p:nvPr/>
        </p:nvSpPr>
        <p:spPr bwMode="white">
          <a:xfrm>
            <a:off x="893198" y="1309740"/>
            <a:ext cx="295163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A7E2E9-391E-AAB0-A89B-654EA0DB7BDF}"/>
              </a:ext>
            </a:extLst>
          </p:cNvPr>
          <p:cNvSpPr/>
          <p:nvPr/>
        </p:nvSpPr>
        <p:spPr bwMode="white">
          <a:xfrm>
            <a:off x="845591" y="3272235"/>
            <a:ext cx="371335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2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2897C-0C20-F17A-D939-C6BE6670D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2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089C6E7-EB1A-FB83-0B10-9D3BC6228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7" y="2492896"/>
            <a:ext cx="2376264" cy="8910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4FCD2D5-6797-B3AE-34B2-7D95C420F3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90284"/>
            <a:ext cx="2376264" cy="8910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D2D7BA9-A6A6-F737-2748-E10000D7E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281756"/>
            <a:ext cx="2376264" cy="8910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50D20DA-3A8C-74A6-520F-6328A2088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716" y="5190484"/>
            <a:ext cx="2376264" cy="89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3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2025-01-10T11:02:46Z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