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78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BDBFD9C-EF6A-EF15-A983-DD516E01C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3086143"/>
            <a:ext cx="11752381" cy="6857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DA6B4C-C6FF-9338-F96A-7FD75C8CB3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20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783DDC-1D81-800D-517F-50D16841965B}"/>
              </a:ext>
            </a:extLst>
          </p:cNvPr>
          <p:cNvSpPr/>
          <p:nvPr/>
        </p:nvSpPr>
        <p:spPr bwMode="white">
          <a:xfrm>
            <a:off x="1664433" y="2195729"/>
            <a:ext cx="371335" cy="323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7F9E54-B3FA-88D7-3C7D-868CFB28888D}"/>
              </a:ext>
            </a:extLst>
          </p:cNvPr>
          <p:cNvSpPr/>
          <p:nvPr/>
        </p:nvSpPr>
        <p:spPr bwMode="white">
          <a:xfrm>
            <a:off x="1712040" y="2872129"/>
            <a:ext cx="295163" cy="323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3FFB88-18BA-7EEA-A60E-5193B304C9FF}"/>
              </a:ext>
            </a:extLst>
          </p:cNvPr>
          <p:cNvSpPr/>
          <p:nvPr/>
        </p:nvSpPr>
        <p:spPr bwMode="white">
          <a:xfrm>
            <a:off x="1692997" y="3548528"/>
            <a:ext cx="323727" cy="333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ED2DBE-25C3-5EC3-E55F-702A2684D062}"/>
              </a:ext>
            </a:extLst>
          </p:cNvPr>
          <p:cNvSpPr/>
          <p:nvPr/>
        </p:nvSpPr>
        <p:spPr bwMode="white">
          <a:xfrm>
            <a:off x="1712040" y="4224928"/>
            <a:ext cx="371335" cy="58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CE99F-39DC-0569-8DE1-96BBFC9C53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709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58373-AB92-9ED2-765D-A499280670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726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8F9895-42B6-3A20-3BAD-15EABBDCAC37}"/>
              </a:ext>
            </a:extLst>
          </p:cNvPr>
          <p:cNvSpPr/>
          <p:nvPr/>
        </p:nvSpPr>
        <p:spPr bwMode="white">
          <a:xfrm>
            <a:off x="1235969" y="3888296"/>
            <a:ext cx="285642" cy="32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E1405E-7D1F-3AEA-D69E-19824A33BD17}"/>
              </a:ext>
            </a:extLst>
          </p:cNvPr>
          <p:cNvSpPr/>
          <p:nvPr/>
        </p:nvSpPr>
        <p:spPr bwMode="white">
          <a:xfrm>
            <a:off x="3768664" y="3888296"/>
            <a:ext cx="323727" cy="32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9728F2-25A1-5C18-96A0-E74C80E85D1C}"/>
              </a:ext>
            </a:extLst>
          </p:cNvPr>
          <p:cNvSpPr/>
          <p:nvPr/>
        </p:nvSpPr>
        <p:spPr bwMode="white">
          <a:xfrm>
            <a:off x="6558438" y="3878747"/>
            <a:ext cx="323726" cy="33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E669B5-70A7-C2F3-950C-67172B799908}"/>
              </a:ext>
            </a:extLst>
          </p:cNvPr>
          <p:cNvSpPr/>
          <p:nvPr/>
        </p:nvSpPr>
        <p:spPr bwMode="white">
          <a:xfrm>
            <a:off x="9319647" y="3888296"/>
            <a:ext cx="371334" cy="32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69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6B17C-3009-2079-A944-589DFB6063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622845" cy="544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762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06F1B2-8B80-1C79-AA50-EE23190335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12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5A7D27-C848-B571-F96E-7805DEB4A885}"/>
              </a:ext>
            </a:extLst>
          </p:cNvPr>
          <p:cNvSpPr/>
          <p:nvPr/>
        </p:nvSpPr>
        <p:spPr bwMode="white">
          <a:xfrm>
            <a:off x="6006196" y="3453324"/>
            <a:ext cx="285642" cy="28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B61E0C-BBCE-8163-69E4-3E33486DCB2C}"/>
              </a:ext>
            </a:extLst>
          </p:cNvPr>
          <p:cNvSpPr/>
          <p:nvPr/>
        </p:nvSpPr>
        <p:spPr bwMode="white">
          <a:xfrm>
            <a:off x="9852846" y="3453324"/>
            <a:ext cx="257078" cy="28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FD905C-9587-6D95-01C3-315FC4F69767}"/>
              </a:ext>
            </a:extLst>
          </p:cNvPr>
          <p:cNvSpPr/>
          <p:nvPr/>
        </p:nvSpPr>
        <p:spPr bwMode="white">
          <a:xfrm>
            <a:off x="4092392" y="4158324"/>
            <a:ext cx="295163" cy="28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21FD76-633D-75FF-4336-79C2FA387807}"/>
              </a:ext>
            </a:extLst>
          </p:cNvPr>
          <p:cNvSpPr/>
          <p:nvPr/>
        </p:nvSpPr>
        <p:spPr bwMode="white">
          <a:xfrm>
            <a:off x="7910478" y="4158324"/>
            <a:ext cx="323726" cy="28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57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2025-01-10T10:22:10Z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