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A81D0A-D026-A8FF-75D9-607A19F53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2957571"/>
            <a:ext cx="11200000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00056-6609-332B-2B7D-9C6A511F7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00496" cy="54330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EB95659-2DC6-DF17-60FD-DAD2C2AF1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608386" cy="556438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279576" y="2060848"/>
            <a:ext cx="3816424" cy="1872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B536819-E86F-E707-D794-EE078CBE8DF4}"/>
              </a:ext>
            </a:extLst>
          </p:cNvPr>
          <p:cNvCxnSpPr>
            <a:cxnSpLocks/>
          </p:cNvCxnSpPr>
          <p:nvPr/>
        </p:nvCxnSpPr>
        <p:spPr>
          <a:xfrm>
            <a:off x="6291681" y="4365104"/>
            <a:ext cx="2252591" cy="1872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3BE65C9-814F-6F72-9B6D-8D00888675A9}"/>
              </a:ext>
            </a:extLst>
          </p:cNvPr>
          <p:cNvCxnSpPr>
            <a:cxnSpLocks/>
          </p:cNvCxnSpPr>
          <p:nvPr/>
        </p:nvCxnSpPr>
        <p:spPr>
          <a:xfrm>
            <a:off x="4367808" y="2060848"/>
            <a:ext cx="3888432" cy="1872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10A95B2-D38F-B6FE-ACFE-E7438CDAFE31}"/>
              </a:ext>
            </a:extLst>
          </p:cNvPr>
          <p:cNvCxnSpPr>
            <a:cxnSpLocks/>
          </p:cNvCxnSpPr>
          <p:nvPr/>
        </p:nvCxnSpPr>
        <p:spPr>
          <a:xfrm>
            <a:off x="8403958" y="4221088"/>
            <a:ext cx="1976518" cy="201622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E51D852-C8AF-A1F5-637D-888616FEEE7F}"/>
              </a:ext>
            </a:extLst>
          </p:cNvPr>
          <p:cNvCxnSpPr>
            <a:cxnSpLocks/>
          </p:cNvCxnSpPr>
          <p:nvPr/>
        </p:nvCxnSpPr>
        <p:spPr>
          <a:xfrm flipH="1">
            <a:off x="2063552" y="2047996"/>
            <a:ext cx="4180166" cy="18850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466F012-8156-5007-A546-6CCF7CC26FE3}"/>
              </a:ext>
            </a:extLst>
          </p:cNvPr>
          <p:cNvCxnSpPr>
            <a:cxnSpLocks/>
          </p:cNvCxnSpPr>
          <p:nvPr/>
        </p:nvCxnSpPr>
        <p:spPr>
          <a:xfrm>
            <a:off x="2063552" y="4314800"/>
            <a:ext cx="2304256" cy="19225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335FA63-0157-9057-D088-A3D732136588}"/>
              </a:ext>
            </a:extLst>
          </p:cNvPr>
          <p:cNvCxnSpPr>
            <a:cxnSpLocks/>
          </p:cNvCxnSpPr>
          <p:nvPr/>
        </p:nvCxnSpPr>
        <p:spPr>
          <a:xfrm>
            <a:off x="8304457" y="2065124"/>
            <a:ext cx="2076019" cy="192017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C133D66-217F-D7BF-F437-4BEBBEB68461}"/>
              </a:ext>
            </a:extLst>
          </p:cNvPr>
          <p:cNvCxnSpPr>
            <a:cxnSpLocks/>
          </p:cNvCxnSpPr>
          <p:nvPr/>
        </p:nvCxnSpPr>
        <p:spPr>
          <a:xfrm flipH="1">
            <a:off x="6291681" y="4314800"/>
            <a:ext cx="4176464" cy="19225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D05DB34-D943-0042-0A3B-44788F07D335}"/>
              </a:ext>
            </a:extLst>
          </p:cNvPr>
          <p:cNvCxnSpPr>
            <a:cxnSpLocks/>
          </p:cNvCxnSpPr>
          <p:nvPr/>
        </p:nvCxnSpPr>
        <p:spPr>
          <a:xfrm flipH="1">
            <a:off x="4319591" y="2023014"/>
            <a:ext cx="6219582" cy="191004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D6B9BA2-3000-0B9E-EB87-DC0FFB254BB9}"/>
              </a:ext>
            </a:extLst>
          </p:cNvPr>
          <p:cNvCxnSpPr>
            <a:cxnSpLocks/>
          </p:cNvCxnSpPr>
          <p:nvPr/>
        </p:nvCxnSpPr>
        <p:spPr>
          <a:xfrm flipH="1">
            <a:off x="2279576" y="4292843"/>
            <a:ext cx="1874059" cy="201109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06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58F4B-8684-5BC0-17A3-CE4453A546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94395-5B85-65E1-FE36-8158B1845B24}"/>
              </a:ext>
            </a:extLst>
          </p:cNvPr>
          <p:cNvSpPr/>
          <p:nvPr/>
        </p:nvSpPr>
        <p:spPr bwMode="white">
          <a:xfrm>
            <a:off x="1312141" y="2044058"/>
            <a:ext cx="199949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0457B-06F4-09DB-4080-F19A801A6926}"/>
              </a:ext>
            </a:extLst>
          </p:cNvPr>
          <p:cNvSpPr/>
          <p:nvPr/>
        </p:nvSpPr>
        <p:spPr bwMode="white">
          <a:xfrm>
            <a:off x="1283576" y="2663870"/>
            <a:ext cx="247556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849331-4CD3-41FB-C37B-2AEAE23978D4}"/>
              </a:ext>
            </a:extLst>
          </p:cNvPr>
          <p:cNvSpPr/>
          <p:nvPr/>
        </p:nvSpPr>
        <p:spPr bwMode="white">
          <a:xfrm>
            <a:off x="1283576" y="3283681"/>
            <a:ext cx="247556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E986BE-DB49-9BA2-CA3F-2DC3EBEC7B46}"/>
              </a:ext>
            </a:extLst>
          </p:cNvPr>
          <p:cNvSpPr/>
          <p:nvPr/>
        </p:nvSpPr>
        <p:spPr bwMode="white">
          <a:xfrm>
            <a:off x="1283576" y="3903493"/>
            <a:ext cx="247556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3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2025-01-10T11:26:00Z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