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B33B0E-EDE2-2DA4-5BF1-2256FA130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476" y="2957571"/>
            <a:ext cx="8419048" cy="9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97989-4A90-63D2-45BD-8711825679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75836-7FF5-296C-6098-96569A7D4075}"/>
              </a:ext>
            </a:extLst>
          </p:cNvPr>
          <p:cNvSpPr/>
          <p:nvPr/>
        </p:nvSpPr>
        <p:spPr bwMode="white">
          <a:xfrm>
            <a:off x="1712040" y="1996345"/>
            <a:ext cx="314206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7AA62-063A-BDCC-73CB-695B533F6C2A}"/>
              </a:ext>
            </a:extLst>
          </p:cNvPr>
          <p:cNvSpPr/>
          <p:nvPr/>
        </p:nvSpPr>
        <p:spPr bwMode="white">
          <a:xfrm>
            <a:off x="1721561" y="3007069"/>
            <a:ext cx="295163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58D18D-18EA-BC5E-46DB-759A69FFCE28}"/>
              </a:ext>
            </a:extLst>
          </p:cNvPr>
          <p:cNvSpPr/>
          <p:nvPr/>
        </p:nvSpPr>
        <p:spPr bwMode="white">
          <a:xfrm>
            <a:off x="1673954" y="4017792"/>
            <a:ext cx="371335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54ECD-A7CD-B7B9-E49A-2ABE654E1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EC6BBDF-1489-EB66-44DA-6BEA85AFA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365104"/>
            <a:ext cx="2376264" cy="9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5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07F8E-1B06-838E-026E-A3E57E6B86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44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C806B2C-7D92-7EA8-991C-51585463C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444003"/>
            <a:ext cx="2376264" cy="9133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440BE5-B90C-0252-1C10-8CD8D5CCF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19730"/>
            <a:ext cx="2376264" cy="91332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E3A9C03-D7AC-5B16-B9A2-9E810C5A5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020030"/>
            <a:ext cx="2376264" cy="9133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1D7B82-82D4-1086-C119-369D6877A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293096"/>
            <a:ext cx="2376264" cy="91332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69F1F05-47BC-7E3C-E82F-37A8B630F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307" y="1444003"/>
            <a:ext cx="2760901" cy="94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7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7E98C-6D1C-B5CF-25FC-DFBC7E8279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53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05745-AFF1-CD9B-A64A-F7C0F58CBA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423BC-ADEC-C09C-8840-B037A1F4AEFD}"/>
              </a:ext>
            </a:extLst>
          </p:cNvPr>
          <p:cNvSpPr/>
          <p:nvPr/>
        </p:nvSpPr>
        <p:spPr bwMode="white">
          <a:xfrm>
            <a:off x="3254508" y="3883679"/>
            <a:ext cx="295163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743551-968E-421E-6B3B-4A3E8F6FEF51}"/>
              </a:ext>
            </a:extLst>
          </p:cNvPr>
          <p:cNvSpPr/>
          <p:nvPr/>
        </p:nvSpPr>
        <p:spPr bwMode="white">
          <a:xfrm>
            <a:off x="5396826" y="3883679"/>
            <a:ext cx="190428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F48683-DE0C-E6F1-A0F6-E7F52AD64BC1}"/>
              </a:ext>
            </a:extLst>
          </p:cNvPr>
          <p:cNvSpPr/>
          <p:nvPr/>
        </p:nvSpPr>
        <p:spPr bwMode="white">
          <a:xfrm>
            <a:off x="7472493" y="3874146"/>
            <a:ext cx="266599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7A0EC4-706A-9DD6-7449-1C52E4B24F35}"/>
              </a:ext>
            </a:extLst>
          </p:cNvPr>
          <p:cNvSpPr/>
          <p:nvPr/>
        </p:nvSpPr>
        <p:spPr bwMode="white">
          <a:xfrm>
            <a:off x="9567204" y="3874146"/>
            <a:ext cx="276120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B4E931-2759-776A-2ED2-BB21840B3EB1}"/>
              </a:ext>
            </a:extLst>
          </p:cNvPr>
          <p:cNvSpPr/>
          <p:nvPr/>
        </p:nvSpPr>
        <p:spPr bwMode="white">
          <a:xfrm>
            <a:off x="931284" y="4875101"/>
            <a:ext cx="323727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1727E4-CF89-9486-BC85-CEB30724BC39}"/>
              </a:ext>
            </a:extLst>
          </p:cNvPr>
          <p:cNvSpPr/>
          <p:nvPr/>
        </p:nvSpPr>
        <p:spPr bwMode="white">
          <a:xfrm>
            <a:off x="969370" y="5380344"/>
            <a:ext cx="257078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59CE5D-3365-7E34-7213-9C6F9699D746}"/>
              </a:ext>
            </a:extLst>
          </p:cNvPr>
          <p:cNvSpPr/>
          <p:nvPr/>
        </p:nvSpPr>
        <p:spPr bwMode="white">
          <a:xfrm>
            <a:off x="931284" y="5885588"/>
            <a:ext cx="323727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2025-01-10T16:19:21Z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