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4" autoAdjust="0"/>
    <p:restoredTop sz="94660"/>
  </p:normalViewPr>
  <p:slideViewPr>
    <p:cSldViewPr showGuides="1">
      <p:cViewPr>
        <p:scale>
          <a:sx n="69" d="100"/>
          <a:sy n="69" d="100"/>
        </p:scale>
        <p:origin x="384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467103-41D1-2356-D952-70D402CD0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714" y="2971857"/>
            <a:ext cx="5828571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E3136-3ACF-83D1-6643-B0E23421C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7C099-9CDE-6644-7D7B-859C278838D4}"/>
              </a:ext>
            </a:extLst>
          </p:cNvPr>
          <p:cNvSpPr/>
          <p:nvPr/>
        </p:nvSpPr>
        <p:spPr bwMode="white">
          <a:xfrm>
            <a:off x="1683476" y="4200686"/>
            <a:ext cx="26659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A6808-B770-30E2-6F4C-751647834F6F}"/>
              </a:ext>
            </a:extLst>
          </p:cNvPr>
          <p:cNvSpPr/>
          <p:nvPr/>
        </p:nvSpPr>
        <p:spPr bwMode="white">
          <a:xfrm>
            <a:off x="3921007" y="4200686"/>
            <a:ext cx="257078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55C3A-0D07-AC14-ECE1-1C0913E8B6E8}"/>
              </a:ext>
            </a:extLst>
          </p:cNvPr>
          <p:cNvSpPr/>
          <p:nvPr/>
        </p:nvSpPr>
        <p:spPr bwMode="white">
          <a:xfrm>
            <a:off x="6168060" y="4200686"/>
            <a:ext cx="22851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9C43FC-8CEB-C6E4-C002-A33D6C0731E4}"/>
              </a:ext>
            </a:extLst>
          </p:cNvPr>
          <p:cNvSpPr/>
          <p:nvPr/>
        </p:nvSpPr>
        <p:spPr bwMode="white">
          <a:xfrm>
            <a:off x="8367506" y="4200686"/>
            <a:ext cx="295164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874584-A352-082B-89AC-4CA5100F9D1E}"/>
              </a:ext>
            </a:extLst>
          </p:cNvPr>
          <p:cNvSpPr/>
          <p:nvPr/>
        </p:nvSpPr>
        <p:spPr bwMode="white">
          <a:xfrm>
            <a:off x="10633602" y="4200686"/>
            <a:ext cx="238035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1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B8966-DFF1-9432-E440-D3632936C2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96759-C87F-673A-B913-ECC452836473}"/>
              </a:ext>
            </a:extLst>
          </p:cNvPr>
          <p:cNvSpPr/>
          <p:nvPr/>
        </p:nvSpPr>
        <p:spPr bwMode="white">
          <a:xfrm>
            <a:off x="1274055" y="1853537"/>
            <a:ext cx="257078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EA514-8293-C76C-D757-3A0594A79087}"/>
              </a:ext>
            </a:extLst>
          </p:cNvPr>
          <p:cNvSpPr/>
          <p:nvPr/>
        </p:nvSpPr>
        <p:spPr bwMode="white">
          <a:xfrm>
            <a:off x="1245491" y="2950459"/>
            <a:ext cx="29516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60CBA-4B0A-BA33-51F7-8344B2448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E87D9-4FBF-5CFD-7667-4ED9DF6BD99A}"/>
              </a:ext>
            </a:extLst>
          </p:cNvPr>
          <p:cNvSpPr/>
          <p:nvPr/>
        </p:nvSpPr>
        <p:spPr bwMode="white">
          <a:xfrm>
            <a:off x="750377" y="1329041"/>
            <a:ext cx="238035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B0B65E-4B7A-6DE6-356D-028DA301243C}"/>
              </a:ext>
            </a:extLst>
          </p:cNvPr>
          <p:cNvSpPr/>
          <p:nvPr/>
        </p:nvSpPr>
        <p:spPr bwMode="white">
          <a:xfrm>
            <a:off x="623392" y="2348880"/>
            <a:ext cx="504056" cy="46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C9AEE-92B7-4A5A-8A56-E7D28751107C}"/>
              </a:ext>
            </a:extLst>
          </p:cNvPr>
          <p:cNvSpPr/>
          <p:nvPr/>
        </p:nvSpPr>
        <p:spPr bwMode="white">
          <a:xfrm>
            <a:off x="623392" y="3284711"/>
            <a:ext cx="504055" cy="65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D0E22-2C66-E21A-8684-D0B5318D7C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5AFBA-FE2A-860D-D722-8CFDF3E62887}"/>
              </a:ext>
            </a:extLst>
          </p:cNvPr>
          <p:cNvSpPr/>
          <p:nvPr/>
        </p:nvSpPr>
        <p:spPr bwMode="white">
          <a:xfrm>
            <a:off x="1226450" y="1772816"/>
            <a:ext cx="314204" cy="4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3CBEDC-51E1-536B-CE92-EA9972E7B7CE}"/>
              </a:ext>
            </a:extLst>
          </p:cNvPr>
          <p:cNvSpPr/>
          <p:nvPr/>
        </p:nvSpPr>
        <p:spPr bwMode="white">
          <a:xfrm>
            <a:off x="1245491" y="3547582"/>
            <a:ext cx="295163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64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F47A0-038A-307B-40A2-8A214F1E1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18EA5-BC99-F66E-5152-C93BB1236CED}"/>
              </a:ext>
            </a:extLst>
          </p:cNvPr>
          <p:cNvSpPr/>
          <p:nvPr/>
        </p:nvSpPr>
        <p:spPr bwMode="white">
          <a:xfrm>
            <a:off x="623392" y="1266697"/>
            <a:ext cx="384063" cy="50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33744-E138-DB86-791B-5C3E615EF6EE}"/>
              </a:ext>
            </a:extLst>
          </p:cNvPr>
          <p:cNvSpPr/>
          <p:nvPr/>
        </p:nvSpPr>
        <p:spPr bwMode="white">
          <a:xfrm>
            <a:off x="750377" y="3510970"/>
            <a:ext cx="238035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E33187-993F-8FCE-ACAF-0EFB9DC7B9DA}"/>
              </a:ext>
            </a:extLst>
          </p:cNvPr>
          <p:cNvSpPr/>
          <p:nvPr/>
        </p:nvSpPr>
        <p:spPr bwMode="white">
          <a:xfrm>
            <a:off x="712292" y="5149966"/>
            <a:ext cx="295163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3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F7868-948B-19D3-954A-3B2DD61D3E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2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F19D1-6423-23F3-86C9-E987EF89DF3B}"/>
              </a:ext>
            </a:extLst>
          </p:cNvPr>
          <p:cNvSpPr/>
          <p:nvPr/>
        </p:nvSpPr>
        <p:spPr bwMode="white">
          <a:xfrm>
            <a:off x="4749370" y="2455982"/>
            <a:ext cx="266599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749155-D2E2-7846-715F-98BE448AE1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864056" y="3053759"/>
            <a:ext cx="8040256" cy="15273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B6F586-8883-4144-12FC-F8A1F4DCE1BB}"/>
              </a:ext>
            </a:extLst>
          </p:cNvPr>
          <p:cNvSpPr/>
          <p:nvPr/>
        </p:nvSpPr>
        <p:spPr bwMode="white">
          <a:xfrm>
            <a:off x="2692166" y="3645614"/>
            <a:ext cx="238035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FF906-3679-4395-193E-2F1042C08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942FA-00D1-A031-40E8-338B2B4FE7EB}"/>
              </a:ext>
            </a:extLst>
          </p:cNvPr>
          <p:cNvSpPr/>
          <p:nvPr/>
        </p:nvSpPr>
        <p:spPr bwMode="white">
          <a:xfrm>
            <a:off x="2188110" y="1376699"/>
            <a:ext cx="218992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15E2C-9D99-49A4-A90D-DF42D14F8AF1}"/>
              </a:ext>
            </a:extLst>
          </p:cNvPr>
          <p:cNvSpPr/>
          <p:nvPr/>
        </p:nvSpPr>
        <p:spPr bwMode="white">
          <a:xfrm>
            <a:off x="2178589" y="2464683"/>
            <a:ext cx="257078" cy="2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689AB6-398A-C5F7-0F0C-B4D9F39E3076}"/>
              </a:ext>
            </a:extLst>
          </p:cNvPr>
          <p:cNvSpPr/>
          <p:nvPr/>
        </p:nvSpPr>
        <p:spPr bwMode="white">
          <a:xfrm>
            <a:off x="2445188" y="3018219"/>
            <a:ext cx="2951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7DD44-A0FF-A03A-C5A3-F8BCC72E6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64E15-C27D-0B30-C08B-76DBD3F669D5}"/>
              </a:ext>
            </a:extLst>
          </p:cNvPr>
          <p:cNvSpPr/>
          <p:nvPr/>
        </p:nvSpPr>
        <p:spPr bwMode="white">
          <a:xfrm>
            <a:off x="1864382" y="1891741"/>
            <a:ext cx="266599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D2FF75-834C-6956-78B7-6FE8BB339FBD}"/>
              </a:ext>
            </a:extLst>
          </p:cNvPr>
          <p:cNvSpPr/>
          <p:nvPr/>
        </p:nvSpPr>
        <p:spPr bwMode="white">
          <a:xfrm>
            <a:off x="1864382" y="2988744"/>
            <a:ext cx="218992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1CAB5C-D82D-6DD8-2E72-41B51CC790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2" r="10466"/>
          <a:stretch/>
        </p:blipFill>
        <p:spPr>
          <a:xfrm>
            <a:off x="1487488" y="4336649"/>
            <a:ext cx="10153128" cy="182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1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CC154-479A-A650-EB13-AA6B0C4E5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F8130-D982-6305-0275-35D537D03C9D}"/>
              </a:ext>
            </a:extLst>
          </p:cNvPr>
          <p:cNvSpPr/>
          <p:nvPr/>
        </p:nvSpPr>
        <p:spPr bwMode="white">
          <a:xfrm>
            <a:off x="1026498" y="1338653"/>
            <a:ext cx="295163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2B621-8685-8BEC-9F02-823C3E95DBCF}"/>
              </a:ext>
            </a:extLst>
          </p:cNvPr>
          <p:cNvSpPr/>
          <p:nvPr/>
        </p:nvSpPr>
        <p:spPr bwMode="white">
          <a:xfrm>
            <a:off x="1036020" y="2427861"/>
            <a:ext cx="257078" cy="2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116481-54B7-625D-E533-EC1FC8069A41}"/>
              </a:ext>
            </a:extLst>
          </p:cNvPr>
          <p:cNvSpPr/>
          <p:nvPr/>
        </p:nvSpPr>
        <p:spPr bwMode="white">
          <a:xfrm>
            <a:off x="1055062" y="2972464"/>
            <a:ext cx="238035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5A9229-3D04-BBBC-A473-947D9A9C5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2"/>
          <a:stretch/>
        </p:blipFill>
        <p:spPr>
          <a:xfrm>
            <a:off x="444632" y="4437112"/>
            <a:ext cx="11340000" cy="182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3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8FDEB-6567-A897-129C-1C75E7B85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98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AAA5E-1964-8EB1-9D69-22045CD35E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360000" y="1224000"/>
            <a:ext cx="9912464" cy="4077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28FC8-55E9-91C2-687C-BF702483A146}"/>
              </a:ext>
            </a:extLst>
          </p:cNvPr>
          <p:cNvSpPr/>
          <p:nvPr/>
        </p:nvSpPr>
        <p:spPr bwMode="white">
          <a:xfrm>
            <a:off x="1274055" y="2538801"/>
            <a:ext cx="257078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DF820-03A6-C89A-2582-F32C3EA410A3}"/>
              </a:ext>
            </a:extLst>
          </p:cNvPr>
          <p:cNvSpPr/>
          <p:nvPr/>
        </p:nvSpPr>
        <p:spPr bwMode="white">
          <a:xfrm>
            <a:off x="1245491" y="3148564"/>
            <a:ext cx="29516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1E391-EDC5-7BC0-7EBF-95F6A8D0A6C1}"/>
              </a:ext>
            </a:extLst>
          </p:cNvPr>
          <p:cNvSpPr/>
          <p:nvPr/>
        </p:nvSpPr>
        <p:spPr bwMode="white">
          <a:xfrm>
            <a:off x="1283576" y="3758326"/>
            <a:ext cx="238035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4DAD0-EFCD-9973-92EE-7ECBD01290E7}"/>
              </a:ext>
            </a:extLst>
          </p:cNvPr>
          <p:cNvSpPr/>
          <p:nvPr/>
        </p:nvSpPr>
        <p:spPr bwMode="white">
          <a:xfrm>
            <a:off x="1283576" y="4358562"/>
            <a:ext cx="295163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69AF62-6B59-1664-76EA-96FC81E5DAA3}"/>
              </a:ext>
            </a:extLst>
          </p:cNvPr>
          <p:cNvSpPr/>
          <p:nvPr/>
        </p:nvSpPr>
        <p:spPr bwMode="white">
          <a:xfrm>
            <a:off x="1274055" y="4958797"/>
            <a:ext cx="257078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5364F-24A8-6E19-80EF-4E5AA1F2E2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A0A5A5-A6C1-0FF3-48A8-D11DFF98B477}"/>
              </a:ext>
            </a:extLst>
          </p:cNvPr>
          <p:cNvSpPr/>
          <p:nvPr/>
        </p:nvSpPr>
        <p:spPr bwMode="white">
          <a:xfrm>
            <a:off x="750378" y="1772816"/>
            <a:ext cx="257078" cy="39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DAF24-2400-47FB-7D4B-EF836CE2C9A0}"/>
              </a:ext>
            </a:extLst>
          </p:cNvPr>
          <p:cNvSpPr/>
          <p:nvPr/>
        </p:nvSpPr>
        <p:spPr bwMode="white">
          <a:xfrm>
            <a:off x="769420" y="2465403"/>
            <a:ext cx="257078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D171F7-C4DF-1911-1087-92AAAF145FCF}"/>
              </a:ext>
            </a:extLst>
          </p:cNvPr>
          <p:cNvSpPr/>
          <p:nvPr/>
        </p:nvSpPr>
        <p:spPr bwMode="white">
          <a:xfrm>
            <a:off x="797984" y="3009711"/>
            <a:ext cx="209471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E52AC0-A73A-88CC-F4B1-6E3DD30CB07F}"/>
              </a:ext>
            </a:extLst>
          </p:cNvPr>
          <p:cNvSpPr/>
          <p:nvPr/>
        </p:nvSpPr>
        <p:spPr bwMode="white">
          <a:xfrm>
            <a:off x="797984" y="3554019"/>
            <a:ext cx="209471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AADDD6-1264-6F0C-D0B2-0E9C9D780F02}"/>
              </a:ext>
            </a:extLst>
          </p:cNvPr>
          <p:cNvSpPr/>
          <p:nvPr/>
        </p:nvSpPr>
        <p:spPr bwMode="white">
          <a:xfrm>
            <a:off x="769420" y="4098326"/>
            <a:ext cx="257078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44646-4365-65D4-5509-4C4C008547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EB212-2F16-BF63-240F-3C8203C7CCAE}"/>
              </a:ext>
            </a:extLst>
          </p:cNvPr>
          <p:cNvSpPr/>
          <p:nvPr/>
        </p:nvSpPr>
        <p:spPr bwMode="white">
          <a:xfrm>
            <a:off x="1283576" y="1947823"/>
            <a:ext cx="238035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0565A4-0F7C-587A-C682-2A2699157130}"/>
              </a:ext>
            </a:extLst>
          </p:cNvPr>
          <p:cNvSpPr/>
          <p:nvPr/>
        </p:nvSpPr>
        <p:spPr bwMode="white">
          <a:xfrm>
            <a:off x="1283576" y="3319279"/>
            <a:ext cx="238035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5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E4963-72E1-9411-9B2E-5D41C9C89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CD4F6-C317-E52E-2293-ADAFE6869BE8}"/>
              </a:ext>
            </a:extLst>
          </p:cNvPr>
          <p:cNvSpPr/>
          <p:nvPr/>
        </p:nvSpPr>
        <p:spPr bwMode="white">
          <a:xfrm>
            <a:off x="712292" y="1357377"/>
            <a:ext cx="29516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DA01F-FB11-E623-DBB3-4AA192DD2E08}"/>
              </a:ext>
            </a:extLst>
          </p:cNvPr>
          <p:cNvSpPr/>
          <p:nvPr/>
        </p:nvSpPr>
        <p:spPr bwMode="white">
          <a:xfrm>
            <a:off x="712292" y="2738791"/>
            <a:ext cx="29516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7A60B-136F-3A93-B09E-A3D843C0AC73}"/>
              </a:ext>
            </a:extLst>
          </p:cNvPr>
          <p:cNvSpPr/>
          <p:nvPr/>
        </p:nvSpPr>
        <p:spPr bwMode="white">
          <a:xfrm>
            <a:off x="712292" y="4110677"/>
            <a:ext cx="29516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6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5B4EC-546E-9BDF-0A72-B1B517ABD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7AF10-85BC-2843-DC71-789CE55B0225}"/>
              </a:ext>
            </a:extLst>
          </p:cNvPr>
          <p:cNvSpPr/>
          <p:nvPr/>
        </p:nvSpPr>
        <p:spPr bwMode="white">
          <a:xfrm>
            <a:off x="1873904" y="4011772"/>
            <a:ext cx="228513" cy="1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59C36-CBBC-66F5-C64F-1B724A3CAC17}"/>
              </a:ext>
            </a:extLst>
          </p:cNvPr>
          <p:cNvSpPr/>
          <p:nvPr/>
        </p:nvSpPr>
        <p:spPr bwMode="white">
          <a:xfrm>
            <a:off x="3930528" y="3868564"/>
            <a:ext cx="380856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13632-950C-58FB-B8AD-F7C60E23AF0B}"/>
              </a:ext>
            </a:extLst>
          </p:cNvPr>
          <p:cNvSpPr/>
          <p:nvPr/>
        </p:nvSpPr>
        <p:spPr bwMode="white">
          <a:xfrm>
            <a:off x="6091889" y="3868564"/>
            <a:ext cx="380856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F5AA37-6EAF-09B6-EEDD-B57A2BC032F9}"/>
              </a:ext>
            </a:extLst>
          </p:cNvPr>
          <p:cNvSpPr/>
          <p:nvPr/>
        </p:nvSpPr>
        <p:spPr bwMode="white">
          <a:xfrm>
            <a:off x="8338942" y="4011772"/>
            <a:ext cx="228513" cy="1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00C60-79AA-365B-46C1-8084468102D5}"/>
              </a:ext>
            </a:extLst>
          </p:cNvPr>
          <p:cNvSpPr/>
          <p:nvPr/>
        </p:nvSpPr>
        <p:spPr bwMode="white">
          <a:xfrm>
            <a:off x="10490780" y="4011772"/>
            <a:ext cx="228513" cy="1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0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75DA8-DEE1-FD96-6B35-F9B2534BBA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F5463-B3EC-7F71-13B1-CB5A5861DB87}"/>
              </a:ext>
            </a:extLst>
          </p:cNvPr>
          <p:cNvSpPr/>
          <p:nvPr/>
        </p:nvSpPr>
        <p:spPr bwMode="white">
          <a:xfrm>
            <a:off x="1226450" y="1700090"/>
            <a:ext cx="314204" cy="5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0B1D0-D30F-6FA3-9A4C-B40C8D775F19}"/>
              </a:ext>
            </a:extLst>
          </p:cNvPr>
          <p:cNvSpPr/>
          <p:nvPr/>
        </p:nvSpPr>
        <p:spPr bwMode="white">
          <a:xfrm>
            <a:off x="1283576" y="2414229"/>
            <a:ext cx="238035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097C8B-4613-BF34-1A64-987F176735F7}"/>
              </a:ext>
            </a:extLst>
          </p:cNvPr>
          <p:cNvSpPr/>
          <p:nvPr/>
        </p:nvSpPr>
        <p:spPr bwMode="white">
          <a:xfrm>
            <a:off x="1245491" y="2966495"/>
            <a:ext cx="295163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4E2FFB-E9AD-2902-D170-6B9EB5CF1920}"/>
              </a:ext>
            </a:extLst>
          </p:cNvPr>
          <p:cNvSpPr/>
          <p:nvPr/>
        </p:nvSpPr>
        <p:spPr bwMode="white">
          <a:xfrm>
            <a:off x="1283576" y="3509240"/>
            <a:ext cx="238035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4871C1-A0C1-2281-3706-86A5092170A5}"/>
              </a:ext>
            </a:extLst>
          </p:cNvPr>
          <p:cNvSpPr/>
          <p:nvPr/>
        </p:nvSpPr>
        <p:spPr bwMode="white">
          <a:xfrm>
            <a:off x="1283576" y="4051985"/>
            <a:ext cx="314204" cy="42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7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123A7-9052-4C3E-5B36-C93DBCCA8B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E7879-D6B5-A781-A9BF-A9A0C08667E0}"/>
              </a:ext>
            </a:extLst>
          </p:cNvPr>
          <p:cNvSpPr/>
          <p:nvPr/>
        </p:nvSpPr>
        <p:spPr bwMode="white">
          <a:xfrm>
            <a:off x="2121460" y="3483132"/>
            <a:ext cx="25707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A8794-A63A-272D-E160-4668829F80FF}"/>
              </a:ext>
            </a:extLst>
          </p:cNvPr>
          <p:cNvSpPr/>
          <p:nvPr/>
        </p:nvSpPr>
        <p:spPr bwMode="white">
          <a:xfrm>
            <a:off x="6015717" y="3483132"/>
            <a:ext cx="238035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0AB5FD-AE49-6428-7B95-4FFA683CCA78}"/>
              </a:ext>
            </a:extLst>
          </p:cNvPr>
          <p:cNvSpPr/>
          <p:nvPr/>
        </p:nvSpPr>
        <p:spPr bwMode="white">
          <a:xfrm>
            <a:off x="9690982" y="3483132"/>
            <a:ext cx="22851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AB03C-C4F8-E3FB-6280-9135BC200AA7}"/>
              </a:ext>
            </a:extLst>
          </p:cNvPr>
          <p:cNvSpPr/>
          <p:nvPr/>
        </p:nvSpPr>
        <p:spPr bwMode="white">
          <a:xfrm>
            <a:off x="4101914" y="4026468"/>
            <a:ext cx="29516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6FA00D-5FF8-ED6D-73BC-A96074741FE6}"/>
              </a:ext>
            </a:extLst>
          </p:cNvPr>
          <p:cNvSpPr/>
          <p:nvPr/>
        </p:nvSpPr>
        <p:spPr bwMode="white">
          <a:xfrm>
            <a:off x="1512090" y="4569804"/>
            <a:ext cx="257078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9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5640F-08D3-7C8F-7597-0D85B73BB7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35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DAB86-687C-1799-EAA5-A7465D809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750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7B3B283-3C71-DD32-3909-39EFAAAEF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08920"/>
            <a:ext cx="1770591" cy="7511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510B4DC-F083-8F85-6A92-25F641D47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695280"/>
            <a:ext cx="1770591" cy="75116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FD0B8B8-39C8-AA55-239E-D37D33E54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655" y="2708920"/>
            <a:ext cx="1770591" cy="7511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CA0B712-C9AE-3DDB-875A-5D746A03C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903" y="2735138"/>
            <a:ext cx="1770591" cy="7511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A453408-6273-34BF-9978-F7EAD48AA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760" y="2708920"/>
            <a:ext cx="1770591" cy="7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7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2025-01-10T09:54:20Z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