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769B69-079A-4862-B6DE-F6DCF8F34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666" y="2952809"/>
            <a:ext cx="8066667" cy="9523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10CBF-2E64-DC2E-FFA6-689618461A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93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A8E3FA-9BDB-A9ED-74C1-FE3852F6A1E1}"/>
              </a:ext>
            </a:extLst>
          </p:cNvPr>
          <p:cNvSpPr/>
          <p:nvPr/>
        </p:nvSpPr>
        <p:spPr bwMode="white">
          <a:xfrm>
            <a:off x="1512090" y="3259489"/>
            <a:ext cx="218992" cy="22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CA8045-2587-405D-52C6-99F64F605250}"/>
              </a:ext>
            </a:extLst>
          </p:cNvPr>
          <p:cNvSpPr/>
          <p:nvPr/>
        </p:nvSpPr>
        <p:spPr bwMode="white">
          <a:xfrm>
            <a:off x="3702015" y="3259489"/>
            <a:ext cx="218992" cy="22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9F1E83-6731-11DB-1586-79362B2BF1EE}"/>
              </a:ext>
            </a:extLst>
          </p:cNvPr>
          <p:cNvSpPr/>
          <p:nvPr/>
        </p:nvSpPr>
        <p:spPr bwMode="white">
          <a:xfrm>
            <a:off x="5882418" y="3259489"/>
            <a:ext cx="228513" cy="2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E70ACA-FB1C-52F6-D083-8CF16881BF18}"/>
              </a:ext>
            </a:extLst>
          </p:cNvPr>
          <p:cNvSpPr/>
          <p:nvPr/>
        </p:nvSpPr>
        <p:spPr bwMode="white">
          <a:xfrm>
            <a:off x="8091385" y="3259489"/>
            <a:ext cx="161863" cy="2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21A5A6-04D5-70AD-16B4-CB2D85BBD4AD}"/>
              </a:ext>
            </a:extLst>
          </p:cNvPr>
          <p:cNvSpPr/>
          <p:nvPr/>
        </p:nvSpPr>
        <p:spPr bwMode="white">
          <a:xfrm>
            <a:off x="10262267" y="3259489"/>
            <a:ext cx="209471" cy="2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92B400C-2F83-E1D0-B76B-DABE60DB5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3708" y="946469"/>
            <a:ext cx="1436292" cy="863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0B016-5B9F-64AC-D0A7-2FE90255D7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A90CD3-DB3C-0990-6672-4F8226C247DE}"/>
              </a:ext>
            </a:extLst>
          </p:cNvPr>
          <p:cNvSpPr/>
          <p:nvPr/>
        </p:nvSpPr>
        <p:spPr bwMode="white">
          <a:xfrm>
            <a:off x="1302619" y="2043244"/>
            <a:ext cx="228513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4768D4-D5F9-75D4-E4CE-734587DC2DEF}"/>
              </a:ext>
            </a:extLst>
          </p:cNvPr>
          <p:cNvSpPr/>
          <p:nvPr/>
        </p:nvSpPr>
        <p:spPr bwMode="white">
          <a:xfrm>
            <a:off x="1302619" y="2681493"/>
            <a:ext cx="228513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91194E-F126-BD49-4E26-6B725ED5E2BF}"/>
              </a:ext>
            </a:extLst>
          </p:cNvPr>
          <p:cNvSpPr/>
          <p:nvPr/>
        </p:nvSpPr>
        <p:spPr bwMode="white">
          <a:xfrm>
            <a:off x="1274055" y="3310215"/>
            <a:ext cx="276120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A9170E-DEDD-2667-BE64-59B782BDEFC7}"/>
              </a:ext>
            </a:extLst>
          </p:cNvPr>
          <p:cNvSpPr/>
          <p:nvPr/>
        </p:nvSpPr>
        <p:spPr bwMode="white">
          <a:xfrm>
            <a:off x="1302619" y="3938938"/>
            <a:ext cx="228513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772E93-18AD-7D97-546E-528E0EA8CEA2}"/>
              </a:ext>
            </a:extLst>
          </p:cNvPr>
          <p:cNvSpPr/>
          <p:nvPr/>
        </p:nvSpPr>
        <p:spPr bwMode="white">
          <a:xfrm>
            <a:off x="1302619" y="4577186"/>
            <a:ext cx="228513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87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2A7D1-401E-F29C-3832-D8EC87D827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57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EE5D56-4103-3F23-509E-0EF9196457A1}"/>
              </a:ext>
            </a:extLst>
          </p:cNvPr>
          <p:cNvSpPr/>
          <p:nvPr/>
        </p:nvSpPr>
        <p:spPr bwMode="white">
          <a:xfrm>
            <a:off x="1264534" y="2044989"/>
            <a:ext cx="285642" cy="2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0648BC-C458-EBC3-3F78-21F811B1719E}"/>
              </a:ext>
            </a:extLst>
          </p:cNvPr>
          <p:cNvSpPr/>
          <p:nvPr/>
        </p:nvSpPr>
        <p:spPr bwMode="white">
          <a:xfrm>
            <a:off x="6825037" y="2044989"/>
            <a:ext cx="228513" cy="2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B93B67-5076-1445-8DA2-2852F5FADE51}"/>
              </a:ext>
            </a:extLst>
          </p:cNvPr>
          <p:cNvSpPr/>
          <p:nvPr/>
        </p:nvSpPr>
        <p:spPr bwMode="white">
          <a:xfrm>
            <a:off x="1302619" y="3400576"/>
            <a:ext cx="228513" cy="2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572689-54FD-8B9D-34DE-FC697908CE24}"/>
              </a:ext>
            </a:extLst>
          </p:cNvPr>
          <p:cNvSpPr/>
          <p:nvPr/>
        </p:nvSpPr>
        <p:spPr bwMode="white">
          <a:xfrm>
            <a:off x="6796473" y="3400576"/>
            <a:ext cx="276120" cy="2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9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5C3FD-79CD-E8D5-8B8B-481A6AC9E7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86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905084-A350-05ED-281A-6F5BE96D9BC3}"/>
              </a:ext>
            </a:extLst>
          </p:cNvPr>
          <p:cNvSpPr/>
          <p:nvPr/>
        </p:nvSpPr>
        <p:spPr bwMode="white">
          <a:xfrm>
            <a:off x="1835818" y="3684048"/>
            <a:ext cx="247556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D1521-05E3-BA9C-9F02-77B365A16FBD}"/>
              </a:ext>
            </a:extLst>
          </p:cNvPr>
          <p:cNvSpPr/>
          <p:nvPr/>
        </p:nvSpPr>
        <p:spPr bwMode="white">
          <a:xfrm>
            <a:off x="3949571" y="3684048"/>
            <a:ext cx="247556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9E5B92-6996-4C83-9792-56E9AF4FE8F5}"/>
              </a:ext>
            </a:extLst>
          </p:cNvPr>
          <p:cNvSpPr/>
          <p:nvPr/>
        </p:nvSpPr>
        <p:spPr bwMode="white">
          <a:xfrm>
            <a:off x="6158539" y="3684048"/>
            <a:ext cx="218992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A595A0-E342-3F34-8AC3-864B7416ABF5}"/>
              </a:ext>
            </a:extLst>
          </p:cNvPr>
          <p:cNvSpPr/>
          <p:nvPr/>
        </p:nvSpPr>
        <p:spPr bwMode="white">
          <a:xfrm>
            <a:off x="8253249" y="3684048"/>
            <a:ext cx="276120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9683B7-2E3A-F03C-9BA4-0AABD301D8DF}"/>
              </a:ext>
            </a:extLst>
          </p:cNvPr>
          <p:cNvSpPr/>
          <p:nvPr/>
        </p:nvSpPr>
        <p:spPr bwMode="white">
          <a:xfrm>
            <a:off x="10509823" y="3684048"/>
            <a:ext cx="228513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71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