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8" d="100"/>
          <a:sy n="78" d="100"/>
        </p:scale>
        <p:origin x="348" y="-4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CECA24-FB3D-0021-C033-9631FB545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3071857"/>
            <a:ext cx="11761905" cy="7142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B408B9-E11D-D36F-1C37-1490925E34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545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4E909BF-1F42-0457-E898-24BC68C2F9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869161"/>
            <a:ext cx="2376264" cy="90330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CCC2932-DACD-278C-8288-AA8ADE2FD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5830885"/>
            <a:ext cx="2376264" cy="90330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BB52168-0AA4-DB9A-9E73-E41713DFA8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869161"/>
            <a:ext cx="2376264" cy="90330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4643BEA-2F8D-9E7E-C07E-1D4DAB8954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0400" y="5830885"/>
            <a:ext cx="2376264" cy="903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E8E49-A5A4-D351-AF9C-6E9F49F933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9643326" cy="55081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1D6218-9215-56B7-9607-9F742EE9F58D}"/>
              </a:ext>
            </a:extLst>
          </p:cNvPr>
          <p:cNvSpPr/>
          <p:nvPr/>
        </p:nvSpPr>
        <p:spPr bwMode="white">
          <a:xfrm>
            <a:off x="1969599" y="3292663"/>
            <a:ext cx="522950" cy="51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745175-D6C1-F829-0152-E46DC436870C}"/>
              </a:ext>
            </a:extLst>
          </p:cNvPr>
          <p:cNvSpPr/>
          <p:nvPr/>
        </p:nvSpPr>
        <p:spPr bwMode="white">
          <a:xfrm>
            <a:off x="4220811" y="3275407"/>
            <a:ext cx="522950" cy="51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503516-F21B-3F5F-90EE-B1A02E3686EE}"/>
              </a:ext>
            </a:extLst>
          </p:cNvPr>
          <p:cNvSpPr/>
          <p:nvPr/>
        </p:nvSpPr>
        <p:spPr bwMode="white">
          <a:xfrm>
            <a:off x="6472023" y="3237768"/>
            <a:ext cx="522950" cy="51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DAB592-2E0A-FFC3-161C-C0EFDBF9A411}"/>
              </a:ext>
            </a:extLst>
          </p:cNvPr>
          <p:cNvSpPr/>
          <p:nvPr/>
        </p:nvSpPr>
        <p:spPr bwMode="white">
          <a:xfrm>
            <a:off x="8760296" y="3275407"/>
            <a:ext cx="522949" cy="51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32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C7655-6562-F448-B8CB-65DDA41DE0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344512" cy="54177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469315-02D8-769E-4FC9-FAF02CB74A93}"/>
              </a:ext>
            </a:extLst>
          </p:cNvPr>
          <p:cNvSpPr/>
          <p:nvPr/>
        </p:nvSpPr>
        <p:spPr bwMode="white">
          <a:xfrm>
            <a:off x="5060724" y="3645024"/>
            <a:ext cx="486644" cy="51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48D3B4-976A-4B01-B710-28FB1BE10378}"/>
              </a:ext>
            </a:extLst>
          </p:cNvPr>
          <p:cNvSpPr/>
          <p:nvPr/>
        </p:nvSpPr>
        <p:spPr bwMode="white">
          <a:xfrm>
            <a:off x="9624392" y="3645024"/>
            <a:ext cx="486643" cy="51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4DBE0A-5FDE-BBF2-DAFE-F612C4F24CC0}"/>
              </a:ext>
            </a:extLst>
          </p:cNvPr>
          <p:cNvSpPr/>
          <p:nvPr/>
        </p:nvSpPr>
        <p:spPr bwMode="white">
          <a:xfrm>
            <a:off x="5060724" y="5730204"/>
            <a:ext cx="486644" cy="43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3A033B-F869-4D36-ED30-19B17CF70C48}"/>
              </a:ext>
            </a:extLst>
          </p:cNvPr>
          <p:cNvSpPr/>
          <p:nvPr/>
        </p:nvSpPr>
        <p:spPr bwMode="white">
          <a:xfrm>
            <a:off x="9654799" y="5937385"/>
            <a:ext cx="486017" cy="51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47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CAB4A6-587D-6432-D962-F2F2BF8DCC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93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1917B2-2DCD-13B2-2B7B-8DA745E351B4}"/>
              </a:ext>
            </a:extLst>
          </p:cNvPr>
          <p:cNvSpPr/>
          <p:nvPr/>
        </p:nvSpPr>
        <p:spPr bwMode="white">
          <a:xfrm>
            <a:off x="767408" y="4005064"/>
            <a:ext cx="576064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59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2025-01-10T13:36:15Z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