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7" r:id="rId4"/>
    <p:sldId id="326" r:id="rId5"/>
    <p:sldId id="325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EA9189-AD30-2213-0F1B-F44CE1972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3041953"/>
            <a:ext cx="11928648" cy="7573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B83F6-B060-9D40-759D-F300C2DACA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4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41755B-DDA5-E6D5-0AC2-E3F43D666F26}"/>
              </a:ext>
            </a:extLst>
          </p:cNvPr>
          <p:cNvSpPr/>
          <p:nvPr/>
        </p:nvSpPr>
        <p:spPr bwMode="white">
          <a:xfrm>
            <a:off x="1712040" y="2274285"/>
            <a:ext cx="295163" cy="32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7C9B1-BFB4-3F7F-E852-061C17C1F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619888-C686-2A9C-6847-8A967A6DD3FB}"/>
              </a:ext>
            </a:extLst>
          </p:cNvPr>
          <p:cNvSpPr/>
          <p:nvPr/>
        </p:nvSpPr>
        <p:spPr bwMode="white">
          <a:xfrm>
            <a:off x="845591" y="1328882"/>
            <a:ext cx="425873" cy="47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A13ECF-3175-293A-6F6D-AF9C048020E4}"/>
              </a:ext>
            </a:extLst>
          </p:cNvPr>
          <p:cNvSpPr/>
          <p:nvPr/>
        </p:nvSpPr>
        <p:spPr bwMode="white">
          <a:xfrm>
            <a:off x="874156" y="3474201"/>
            <a:ext cx="323727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50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B6D44-6C04-BA63-3BAA-6EF49F4D2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624432" cy="5478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09392-449E-E411-3ECF-58535858AB1B}"/>
              </a:ext>
            </a:extLst>
          </p:cNvPr>
          <p:cNvSpPr/>
          <p:nvPr/>
        </p:nvSpPr>
        <p:spPr bwMode="white">
          <a:xfrm>
            <a:off x="1308476" y="3156886"/>
            <a:ext cx="474534" cy="63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553625-232C-BE78-1479-0B434DFF7C32}"/>
              </a:ext>
            </a:extLst>
          </p:cNvPr>
          <p:cNvSpPr/>
          <p:nvPr/>
        </p:nvSpPr>
        <p:spPr bwMode="white">
          <a:xfrm>
            <a:off x="1408756" y="4389476"/>
            <a:ext cx="474534" cy="63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2C9F34-4768-5155-C601-C0FE494A98AD}"/>
              </a:ext>
            </a:extLst>
          </p:cNvPr>
          <p:cNvSpPr/>
          <p:nvPr/>
        </p:nvSpPr>
        <p:spPr bwMode="white">
          <a:xfrm>
            <a:off x="1408756" y="5618924"/>
            <a:ext cx="474534" cy="63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327BDA-DB54-D540-3311-0685CF1CD60F}"/>
              </a:ext>
            </a:extLst>
          </p:cNvPr>
          <p:cNvSpPr/>
          <p:nvPr/>
        </p:nvSpPr>
        <p:spPr bwMode="white">
          <a:xfrm>
            <a:off x="1349951" y="6240129"/>
            <a:ext cx="548848" cy="4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62F1E1D-D482-AADC-6B5C-2991E18B0C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72"/>
          <a:stretch/>
        </p:blipFill>
        <p:spPr>
          <a:xfrm>
            <a:off x="360000" y="1223999"/>
            <a:ext cx="11340000" cy="155692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46B489E-2587-4260-5D32-1085A1DF37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03" r="41798" b="44121"/>
          <a:stretch/>
        </p:blipFill>
        <p:spPr>
          <a:xfrm>
            <a:off x="360000" y="2636912"/>
            <a:ext cx="6600096" cy="2997089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3DF9797-C734-7483-F821-74E81384BA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t="29764" b="25528"/>
          <a:stretch/>
        </p:blipFill>
        <p:spPr>
          <a:xfrm>
            <a:off x="6960096" y="2204864"/>
            <a:ext cx="4739904" cy="352839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0C2931-296B-FF1D-ADE7-3D9EA171C9E5}"/>
              </a:ext>
            </a:extLst>
          </p:cNvPr>
          <p:cNvSpPr/>
          <p:nvPr/>
        </p:nvSpPr>
        <p:spPr bwMode="white">
          <a:xfrm>
            <a:off x="3143672" y="3429000"/>
            <a:ext cx="678238" cy="6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19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146B489E-2587-4260-5D32-1085A1DF37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1" t="56224" r="41798" b="25527"/>
          <a:stretch/>
        </p:blipFill>
        <p:spPr>
          <a:xfrm>
            <a:off x="263352" y="1340768"/>
            <a:ext cx="5917280" cy="144016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0DF88C29-A5E1-4945-2505-7503317F2B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2" t="73561" b="-1"/>
          <a:stretch/>
        </p:blipFill>
        <p:spPr>
          <a:xfrm>
            <a:off x="263352" y="2708920"/>
            <a:ext cx="10657184" cy="20866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22C781E-A315-E428-CA82-209617342EC7}"/>
              </a:ext>
            </a:extLst>
          </p:cNvPr>
          <p:cNvSpPr/>
          <p:nvPr/>
        </p:nvSpPr>
        <p:spPr bwMode="white">
          <a:xfrm>
            <a:off x="2207568" y="1244398"/>
            <a:ext cx="678238" cy="6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000485-C62A-9BB9-BFD9-47F33BFC0DDC}"/>
              </a:ext>
            </a:extLst>
          </p:cNvPr>
          <p:cNvSpPr/>
          <p:nvPr/>
        </p:nvSpPr>
        <p:spPr bwMode="white">
          <a:xfrm>
            <a:off x="2207568" y="1976659"/>
            <a:ext cx="678238" cy="6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0258A5-4E93-1800-4041-C25E17506E07}"/>
              </a:ext>
            </a:extLst>
          </p:cNvPr>
          <p:cNvSpPr/>
          <p:nvPr/>
        </p:nvSpPr>
        <p:spPr bwMode="white">
          <a:xfrm>
            <a:off x="2321418" y="4124718"/>
            <a:ext cx="678238" cy="6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41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2025-01-11T07:20:39Z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