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9" d="100"/>
          <a:sy n="69" d="100"/>
        </p:scale>
        <p:origin x="672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3D2F60E-4D82-2F10-920F-707B417780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905" y="2967095"/>
            <a:ext cx="8076190" cy="9238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60D1B9-0A0D-CB70-1E3E-0BF5E9DA486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/>
        </p:blipFill>
        <p:spPr>
          <a:xfrm>
            <a:off x="360000" y="1224000"/>
            <a:ext cx="10128488" cy="245992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E4EFE3DC-B064-F9F3-B684-B0A5F0C048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1940513"/>
            <a:ext cx="1512168" cy="64065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349078A1-C527-954D-D548-259FB11F0C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15090" y="2852936"/>
            <a:ext cx="1512168" cy="6489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5AC37ED9-2AAA-C1DF-51F3-12CFFCA1C74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00256" y="1965996"/>
            <a:ext cx="1738272" cy="615168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202F41AB-9702-EE5C-91B0-E63E780464A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53435" y="2844673"/>
            <a:ext cx="1701773" cy="6151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8F760A-223F-7591-86BA-B87FC9B32B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410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619CD4-D499-C2DE-C8F4-8E18B020DD3F}"/>
              </a:ext>
            </a:extLst>
          </p:cNvPr>
          <p:cNvSpPr/>
          <p:nvPr/>
        </p:nvSpPr>
        <p:spPr bwMode="white">
          <a:xfrm>
            <a:off x="1769168" y="3239625"/>
            <a:ext cx="352292" cy="22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1A5273-EDFE-9A84-3528-633F635F875D}"/>
              </a:ext>
            </a:extLst>
          </p:cNvPr>
          <p:cNvSpPr/>
          <p:nvPr/>
        </p:nvSpPr>
        <p:spPr bwMode="white">
          <a:xfrm>
            <a:off x="3959093" y="3239625"/>
            <a:ext cx="371335" cy="22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A9A28B-2491-ABDB-7224-74D56A035931}"/>
              </a:ext>
            </a:extLst>
          </p:cNvPr>
          <p:cNvSpPr/>
          <p:nvPr/>
        </p:nvSpPr>
        <p:spPr bwMode="white">
          <a:xfrm>
            <a:off x="6149017" y="3239625"/>
            <a:ext cx="361813" cy="22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9DA1A0-25FF-A2D6-6061-9337A3C132BF}"/>
              </a:ext>
            </a:extLst>
          </p:cNvPr>
          <p:cNvSpPr/>
          <p:nvPr/>
        </p:nvSpPr>
        <p:spPr bwMode="white">
          <a:xfrm>
            <a:off x="8338942" y="3239625"/>
            <a:ext cx="361813" cy="22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83578F0-6943-F370-A0DD-5DCC5401804F}"/>
              </a:ext>
            </a:extLst>
          </p:cNvPr>
          <p:cNvSpPr/>
          <p:nvPr/>
        </p:nvSpPr>
        <p:spPr bwMode="white">
          <a:xfrm>
            <a:off x="10528866" y="3239625"/>
            <a:ext cx="323727" cy="22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680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56C0E7-EB4C-3DC9-03A6-9CC68A2671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12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7CA20B-CDF8-E4B9-064C-F3EA76A9D1D2}"/>
              </a:ext>
            </a:extLst>
          </p:cNvPr>
          <p:cNvSpPr/>
          <p:nvPr/>
        </p:nvSpPr>
        <p:spPr bwMode="white">
          <a:xfrm>
            <a:off x="1274055" y="2025784"/>
            <a:ext cx="276120" cy="229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B5E771-7F50-CCD4-22F8-3D22267F48B2}"/>
              </a:ext>
            </a:extLst>
          </p:cNvPr>
          <p:cNvSpPr/>
          <p:nvPr/>
        </p:nvSpPr>
        <p:spPr bwMode="white">
          <a:xfrm>
            <a:off x="1274055" y="2627123"/>
            <a:ext cx="276120" cy="238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3D5AF4-A4FF-5C11-A364-A0CB4BBE2F1A}"/>
              </a:ext>
            </a:extLst>
          </p:cNvPr>
          <p:cNvSpPr/>
          <p:nvPr/>
        </p:nvSpPr>
        <p:spPr bwMode="white">
          <a:xfrm>
            <a:off x="1302619" y="3228461"/>
            <a:ext cx="228513" cy="229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33F805-2FC7-7666-9405-43E984ED908D}"/>
              </a:ext>
            </a:extLst>
          </p:cNvPr>
          <p:cNvSpPr/>
          <p:nvPr/>
        </p:nvSpPr>
        <p:spPr bwMode="white">
          <a:xfrm>
            <a:off x="1302619" y="3829800"/>
            <a:ext cx="228513" cy="238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200A49-B839-F56B-DF0C-CDA8BABEAC43}"/>
              </a:ext>
            </a:extLst>
          </p:cNvPr>
          <p:cNvSpPr/>
          <p:nvPr/>
        </p:nvSpPr>
        <p:spPr bwMode="white">
          <a:xfrm>
            <a:off x="1274055" y="4431138"/>
            <a:ext cx="276120" cy="229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9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AA341E-94AF-3BAC-5682-B1F987E4FE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328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E8934F-FDB0-7307-F5D3-F7E61FA4BF9B}"/>
              </a:ext>
            </a:extLst>
          </p:cNvPr>
          <p:cNvSpPr/>
          <p:nvPr/>
        </p:nvSpPr>
        <p:spPr bwMode="white">
          <a:xfrm>
            <a:off x="1588261" y="3322969"/>
            <a:ext cx="209471" cy="238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7013CF-1F9E-7EE6-A940-F2957D89BE2C}"/>
              </a:ext>
            </a:extLst>
          </p:cNvPr>
          <p:cNvSpPr/>
          <p:nvPr/>
        </p:nvSpPr>
        <p:spPr bwMode="white">
          <a:xfrm>
            <a:off x="3816272" y="3322969"/>
            <a:ext cx="199949" cy="228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534CC9-6682-906B-B50B-6308B058874D}"/>
              </a:ext>
            </a:extLst>
          </p:cNvPr>
          <p:cNvSpPr/>
          <p:nvPr/>
        </p:nvSpPr>
        <p:spPr bwMode="white">
          <a:xfrm>
            <a:off x="6034760" y="3332510"/>
            <a:ext cx="218992" cy="219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4ABC0EA-D4CC-D68D-3864-E254CACCA136}"/>
              </a:ext>
            </a:extLst>
          </p:cNvPr>
          <p:cNvSpPr/>
          <p:nvPr/>
        </p:nvSpPr>
        <p:spPr bwMode="white">
          <a:xfrm>
            <a:off x="8262770" y="3332510"/>
            <a:ext cx="209471" cy="228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7B8F9C1-AB03-5E84-BB7F-7765EBB16B00}"/>
              </a:ext>
            </a:extLst>
          </p:cNvPr>
          <p:cNvSpPr/>
          <p:nvPr/>
        </p:nvSpPr>
        <p:spPr bwMode="white">
          <a:xfrm>
            <a:off x="10509823" y="3332510"/>
            <a:ext cx="152342" cy="219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3719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E636F8-73C9-EC27-1E11-6EA2B8D599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83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43AD24-6852-889C-8CD6-02D0E96F7D79}"/>
              </a:ext>
            </a:extLst>
          </p:cNvPr>
          <p:cNvSpPr/>
          <p:nvPr/>
        </p:nvSpPr>
        <p:spPr bwMode="white">
          <a:xfrm>
            <a:off x="6063324" y="3234352"/>
            <a:ext cx="314206" cy="200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AC2A7D-504C-2BC7-E852-4EE3587E748E}"/>
              </a:ext>
            </a:extLst>
          </p:cNvPr>
          <p:cNvSpPr/>
          <p:nvPr/>
        </p:nvSpPr>
        <p:spPr bwMode="white">
          <a:xfrm>
            <a:off x="5691989" y="3729794"/>
            <a:ext cx="333249" cy="200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E1C86E-772E-1847-D225-E4EC7B77D5A8}"/>
              </a:ext>
            </a:extLst>
          </p:cNvPr>
          <p:cNvSpPr/>
          <p:nvPr/>
        </p:nvSpPr>
        <p:spPr bwMode="white">
          <a:xfrm>
            <a:off x="7053551" y="3987043"/>
            <a:ext cx="314205" cy="200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07DB48D-0C94-77D3-8405-207B32B6602D}"/>
              </a:ext>
            </a:extLst>
          </p:cNvPr>
          <p:cNvSpPr/>
          <p:nvPr/>
        </p:nvSpPr>
        <p:spPr bwMode="white">
          <a:xfrm>
            <a:off x="6834559" y="4482485"/>
            <a:ext cx="323727" cy="190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226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2025-01-11T08:37:19Z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