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260353-6863-E760-DD39-49E219875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2995666"/>
            <a:ext cx="11752381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9961D-2E1F-793D-21AA-45595472E2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5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45C11-F5DB-FB2C-5572-BB3A10998724}"/>
              </a:ext>
            </a:extLst>
          </p:cNvPr>
          <p:cNvSpPr/>
          <p:nvPr/>
        </p:nvSpPr>
        <p:spPr bwMode="white">
          <a:xfrm>
            <a:off x="2130982" y="5152032"/>
            <a:ext cx="314206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59C241-CC27-1BA5-885B-2E7EC85D6476}"/>
              </a:ext>
            </a:extLst>
          </p:cNvPr>
          <p:cNvSpPr/>
          <p:nvPr/>
        </p:nvSpPr>
        <p:spPr bwMode="white">
          <a:xfrm>
            <a:off x="4187607" y="5152032"/>
            <a:ext cx="361813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342B21-5B41-A01F-2028-344A97A903D2}"/>
              </a:ext>
            </a:extLst>
          </p:cNvPr>
          <p:cNvSpPr/>
          <p:nvPr/>
        </p:nvSpPr>
        <p:spPr bwMode="white">
          <a:xfrm>
            <a:off x="6301360" y="5152032"/>
            <a:ext cx="314206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C93FFA-9FC8-2EE1-15AF-D89A8D1AB367}"/>
              </a:ext>
            </a:extLst>
          </p:cNvPr>
          <p:cNvSpPr/>
          <p:nvPr/>
        </p:nvSpPr>
        <p:spPr bwMode="white">
          <a:xfrm>
            <a:off x="8396070" y="5013176"/>
            <a:ext cx="314206" cy="46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2194DF-F8D3-4FAC-BC48-9976C61AE921}"/>
              </a:ext>
            </a:extLst>
          </p:cNvPr>
          <p:cNvSpPr/>
          <p:nvPr/>
        </p:nvSpPr>
        <p:spPr bwMode="white">
          <a:xfrm>
            <a:off x="10481259" y="5152032"/>
            <a:ext cx="295162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367DD-DA2F-09AE-F5D6-D1755A6FD8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87"/>
          <a:stretch/>
        </p:blipFill>
        <p:spPr>
          <a:xfrm>
            <a:off x="360000" y="1224000"/>
            <a:ext cx="11340000" cy="15507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E4DB619-E55D-BC8E-2CEE-044567853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774779"/>
            <a:ext cx="10225136" cy="3719670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62116944-DCDE-B6A6-7893-09F52CDDFC2E}"/>
              </a:ext>
            </a:extLst>
          </p:cNvPr>
          <p:cNvSpPr/>
          <p:nvPr/>
        </p:nvSpPr>
        <p:spPr>
          <a:xfrm>
            <a:off x="2639616" y="2971800"/>
            <a:ext cx="1224136" cy="74523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65110AE-EC1E-5129-DCBC-64172779E471}"/>
              </a:ext>
            </a:extLst>
          </p:cNvPr>
          <p:cNvSpPr/>
          <p:nvPr/>
        </p:nvSpPr>
        <p:spPr>
          <a:xfrm>
            <a:off x="4367808" y="2971800"/>
            <a:ext cx="1224136" cy="74523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F435786-E01D-C65B-6835-40CB69BB4A24}"/>
              </a:ext>
            </a:extLst>
          </p:cNvPr>
          <p:cNvSpPr/>
          <p:nvPr/>
        </p:nvSpPr>
        <p:spPr>
          <a:xfrm>
            <a:off x="4342946" y="3837462"/>
            <a:ext cx="1224136" cy="74523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25E89C4-72F6-6A4D-CA72-F775D1940A28}"/>
              </a:ext>
            </a:extLst>
          </p:cNvPr>
          <p:cNvSpPr/>
          <p:nvPr/>
        </p:nvSpPr>
        <p:spPr>
          <a:xfrm>
            <a:off x="4315141" y="4725144"/>
            <a:ext cx="1224136" cy="74523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D987E25-0EE9-4D27-21B2-E533DF94B6AC}"/>
              </a:ext>
            </a:extLst>
          </p:cNvPr>
          <p:cNvSpPr/>
          <p:nvPr/>
        </p:nvSpPr>
        <p:spPr>
          <a:xfrm>
            <a:off x="6030000" y="4743609"/>
            <a:ext cx="1224136" cy="74523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9F4E78A-5B29-E4F4-9AA3-E8B0E0DBF4D6}"/>
              </a:ext>
            </a:extLst>
          </p:cNvPr>
          <p:cNvSpPr/>
          <p:nvPr/>
        </p:nvSpPr>
        <p:spPr>
          <a:xfrm>
            <a:off x="7608168" y="4725144"/>
            <a:ext cx="1224136" cy="74523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65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2FC62-C1B0-4C5F-D6A9-CF9127713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99CD0-A1C3-5B8B-D4F8-0C49982B966D}"/>
              </a:ext>
            </a:extLst>
          </p:cNvPr>
          <p:cNvSpPr/>
          <p:nvPr/>
        </p:nvSpPr>
        <p:spPr bwMode="white">
          <a:xfrm>
            <a:off x="1683476" y="3892506"/>
            <a:ext cx="323727" cy="3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B085D8-0866-6416-3457-9E969803FBDC}"/>
              </a:ext>
            </a:extLst>
          </p:cNvPr>
          <p:cNvSpPr/>
          <p:nvPr/>
        </p:nvSpPr>
        <p:spPr bwMode="white">
          <a:xfrm>
            <a:off x="1654911" y="4626345"/>
            <a:ext cx="371335" cy="3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BFD06E-F742-07D9-A29C-546A36D10A4B}"/>
              </a:ext>
            </a:extLst>
          </p:cNvPr>
          <p:cNvSpPr/>
          <p:nvPr/>
        </p:nvSpPr>
        <p:spPr bwMode="white">
          <a:xfrm>
            <a:off x="1683476" y="5360185"/>
            <a:ext cx="314206" cy="33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7F8774-20A4-E4E8-7EC1-D1DB2A0D521F}"/>
              </a:ext>
            </a:extLst>
          </p:cNvPr>
          <p:cNvSpPr/>
          <p:nvPr/>
        </p:nvSpPr>
        <p:spPr bwMode="white">
          <a:xfrm>
            <a:off x="1702518" y="6094024"/>
            <a:ext cx="295163" cy="3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8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05BC7-DA35-5D28-69E4-0F68C2ECF4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056480" cy="53657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4783C6-1D89-9B10-CAA8-5219C6817652}"/>
              </a:ext>
            </a:extLst>
          </p:cNvPr>
          <p:cNvSpPr/>
          <p:nvPr/>
        </p:nvSpPr>
        <p:spPr bwMode="white">
          <a:xfrm>
            <a:off x="4439816" y="5949280"/>
            <a:ext cx="648072" cy="64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5D79D6-EA82-CA01-7D32-F4503415BF3C}"/>
              </a:ext>
            </a:extLst>
          </p:cNvPr>
          <p:cNvSpPr/>
          <p:nvPr/>
        </p:nvSpPr>
        <p:spPr bwMode="white">
          <a:xfrm>
            <a:off x="5865146" y="5975055"/>
            <a:ext cx="648072" cy="64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79DCD4-00F5-B7BA-FF84-0537B7ECF92C}"/>
              </a:ext>
            </a:extLst>
          </p:cNvPr>
          <p:cNvSpPr/>
          <p:nvPr/>
        </p:nvSpPr>
        <p:spPr bwMode="white">
          <a:xfrm>
            <a:off x="7438489" y="6003476"/>
            <a:ext cx="648072" cy="61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E16DFF-8535-782D-37C7-EC28B6282A32}"/>
              </a:ext>
            </a:extLst>
          </p:cNvPr>
          <p:cNvSpPr/>
          <p:nvPr/>
        </p:nvSpPr>
        <p:spPr bwMode="white">
          <a:xfrm>
            <a:off x="8932232" y="6014260"/>
            <a:ext cx="648071" cy="61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94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2025-01-10T14:20:50Z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