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1CB110-EA58-A2A4-9A6C-729E1B81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3057571"/>
            <a:ext cx="1095238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BBBD1-61BD-CF82-9231-155ABE3B5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3F359-E7A7-FA25-F2C5-4EC817E92A2D}"/>
              </a:ext>
            </a:extLst>
          </p:cNvPr>
          <p:cNvSpPr/>
          <p:nvPr/>
        </p:nvSpPr>
        <p:spPr bwMode="white">
          <a:xfrm>
            <a:off x="8481763" y="3006723"/>
            <a:ext cx="361813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C0FD3-48D3-50F3-AB28-7D5FE5A53BE1}"/>
              </a:ext>
            </a:extLst>
          </p:cNvPr>
          <p:cNvSpPr/>
          <p:nvPr/>
        </p:nvSpPr>
        <p:spPr bwMode="white">
          <a:xfrm>
            <a:off x="5558690" y="3645452"/>
            <a:ext cx="266599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433514-67A6-3521-A6C2-895C38EB1B20}"/>
              </a:ext>
            </a:extLst>
          </p:cNvPr>
          <p:cNvSpPr/>
          <p:nvPr/>
        </p:nvSpPr>
        <p:spPr bwMode="white">
          <a:xfrm>
            <a:off x="10319395" y="3645452"/>
            <a:ext cx="323727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D5614-170B-A1B7-F892-FA6AB82B00CB}"/>
              </a:ext>
            </a:extLst>
          </p:cNvPr>
          <p:cNvSpPr/>
          <p:nvPr/>
        </p:nvSpPr>
        <p:spPr bwMode="white">
          <a:xfrm>
            <a:off x="5549168" y="4522514"/>
            <a:ext cx="304685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A2547-5984-20C9-B4F5-E16375531E5A}"/>
              </a:ext>
            </a:extLst>
          </p:cNvPr>
          <p:cNvSpPr/>
          <p:nvPr/>
        </p:nvSpPr>
        <p:spPr bwMode="white">
          <a:xfrm>
            <a:off x="10319395" y="4522514"/>
            <a:ext cx="295163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2128F-EC15-448D-9B6F-5BCE7EB8A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F95D3-5987-92F5-81E3-CEBA5637191E}"/>
              </a:ext>
            </a:extLst>
          </p:cNvPr>
          <p:cNvSpPr/>
          <p:nvPr/>
        </p:nvSpPr>
        <p:spPr bwMode="white">
          <a:xfrm>
            <a:off x="1702518" y="2110357"/>
            <a:ext cx="323727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46885-A008-4AF4-A8AD-0F4AA889E548}"/>
              </a:ext>
            </a:extLst>
          </p:cNvPr>
          <p:cNvSpPr/>
          <p:nvPr/>
        </p:nvSpPr>
        <p:spPr bwMode="white">
          <a:xfrm>
            <a:off x="1721561" y="2739386"/>
            <a:ext cx="295163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EE6FC-2ACA-9C19-AA8D-AE320BC59B66}"/>
              </a:ext>
            </a:extLst>
          </p:cNvPr>
          <p:cNvSpPr/>
          <p:nvPr/>
        </p:nvSpPr>
        <p:spPr bwMode="white">
          <a:xfrm>
            <a:off x="1673954" y="3358883"/>
            <a:ext cx="371335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1F6FE0-7EC7-C3AC-FBD2-169F7067D6E2}"/>
              </a:ext>
            </a:extLst>
          </p:cNvPr>
          <p:cNvSpPr/>
          <p:nvPr/>
        </p:nvSpPr>
        <p:spPr bwMode="white">
          <a:xfrm>
            <a:off x="1702518" y="3978381"/>
            <a:ext cx="323727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0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B2996-3032-1B5E-05FF-7EB89E38D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7CF38-4CBF-A3CA-CE75-3F6BADA8447D}"/>
              </a:ext>
            </a:extLst>
          </p:cNvPr>
          <p:cNvSpPr/>
          <p:nvPr/>
        </p:nvSpPr>
        <p:spPr bwMode="white">
          <a:xfrm>
            <a:off x="1702518" y="2128880"/>
            <a:ext cx="323727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BE813-1930-8285-1FB9-1D0AF8C383DB}"/>
              </a:ext>
            </a:extLst>
          </p:cNvPr>
          <p:cNvSpPr/>
          <p:nvPr/>
        </p:nvSpPr>
        <p:spPr bwMode="white">
          <a:xfrm>
            <a:off x="7063073" y="2128880"/>
            <a:ext cx="257078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49B0E-7815-0CB7-1BA1-F878E23690E0}"/>
              </a:ext>
            </a:extLst>
          </p:cNvPr>
          <p:cNvSpPr/>
          <p:nvPr/>
        </p:nvSpPr>
        <p:spPr bwMode="white">
          <a:xfrm>
            <a:off x="1702518" y="4481569"/>
            <a:ext cx="323727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383C8E-C29A-10FF-03A1-70760F28BDFB}"/>
              </a:ext>
            </a:extLst>
          </p:cNvPr>
          <p:cNvSpPr/>
          <p:nvPr/>
        </p:nvSpPr>
        <p:spPr bwMode="white">
          <a:xfrm>
            <a:off x="7063073" y="4481569"/>
            <a:ext cx="257078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FFF97-62EA-F2C6-48C9-5C623AA8B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24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0131A-BD74-814F-C280-FE5566115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2BB58-FA40-5F78-F1AF-CC5D45B23C44}"/>
              </a:ext>
            </a:extLst>
          </p:cNvPr>
          <p:cNvSpPr/>
          <p:nvPr/>
        </p:nvSpPr>
        <p:spPr bwMode="white">
          <a:xfrm>
            <a:off x="1127448" y="3556277"/>
            <a:ext cx="1374869" cy="52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FD6E4-EE24-565A-7DCB-1D26C5E9D3A4}"/>
              </a:ext>
            </a:extLst>
          </p:cNvPr>
          <p:cNvSpPr/>
          <p:nvPr/>
        </p:nvSpPr>
        <p:spPr bwMode="white">
          <a:xfrm>
            <a:off x="4799856" y="3556277"/>
            <a:ext cx="1296144" cy="52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5E9BDB-030A-C381-6ABD-EF8C66E42FA1}"/>
              </a:ext>
            </a:extLst>
          </p:cNvPr>
          <p:cNvSpPr/>
          <p:nvPr/>
        </p:nvSpPr>
        <p:spPr bwMode="white">
          <a:xfrm>
            <a:off x="8453198" y="3556277"/>
            <a:ext cx="1819266" cy="52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2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