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920992-08F5-B394-8BD5-12E4A9D71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95" y="2905190"/>
            <a:ext cx="6723809" cy="10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1D4B3-5E22-D748-E461-B81609752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6AED1-4FE6-8D98-CED2-4517F2462DCE}"/>
              </a:ext>
            </a:extLst>
          </p:cNvPr>
          <p:cNvSpPr/>
          <p:nvPr/>
        </p:nvSpPr>
        <p:spPr bwMode="white">
          <a:xfrm>
            <a:off x="1712040" y="2252738"/>
            <a:ext cx="285642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CC8AA1-3139-2CBE-0487-6CE6ED1BE2DF}"/>
              </a:ext>
            </a:extLst>
          </p:cNvPr>
          <p:cNvSpPr/>
          <p:nvPr/>
        </p:nvSpPr>
        <p:spPr bwMode="white">
          <a:xfrm>
            <a:off x="1692997" y="2976666"/>
            <a:ext cx="314206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B68DA4-2C7C-A261-47D1-6A4821D5901B}"/>
              </a:ext>
            </a:extLst>
          </p:cNvPr>
          <p:cNvSpPr/>
          <p:nvPr/>
        </p:nvSpPr>
        <p:spPr bwMode="white">
          <a:xfrm>
            <a:off x="1712040" y="3710118"/>
            <a:ext cx="28564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7D02D8-9940-C04A-732B-CCC2E50FF989}"/>
              </a:ext>
            </a:extLst>
          </p:cNvPr>
          <p:cNvSpPr/>
          <p:nvPr/>
        </p:nvSpPr>
        <p:spPr bwMode="white">
          <a:xfrm>
            <a:off x="1712040" y="4443571"/>
            <a:ext cx="28564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38F1A4-AA82-839E-73C4-B639581DF13E}"/>
              </a:ext>
            </a:extLst>
          </p:cNvPr>
          <p:cNvSpPr/>
          <p:nvPr/>
        </p:nvSpPr>
        <p:spPr bwMode="white">
          <a:xfrm>
            <a:off x="1712040" y="5177023"/>
            <a:ext cx="285642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DB03E-1150-F75A-3DD9-7EBEC07A7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8904352" cy="5486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4FFC2-C222-2001-E6DA-2100A754F401}"/>
              </a:ext>
            </a:extLst>
          </p:cNvPr>
          <p:cNvSpPr/>
          <p:nvPr/>
        </p:nvSpPr>
        <p:spPr bwMode="white">
          <a:xfrm>
            <a:off x="1934827" y="4005064"/>
            <a:ext cx="359509" cy="33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47B70-9B21-F463-C0B8-0FB1170C88C9}"/>
              </a:ext>
            </a:extLst>
          </p:cNvPr>
          <p:cNvSpPr/>
          <p:nvPr/>
        </p:nvSpPr>
        <p:spPr bwMode="white">
          <a:xfrm>
            <a:off x="5222010" y="4005065"/>
            <a:ext cx="298457" cy="33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0E163B-0FE9-1EE7-9698-A107EED6CF03}"/>
              </a:ext>
            </a:extLst>
          </p:cNvPr>
          <p:cNvSpPr/>
          <p:nvPr/>
        </p:nvSpPr>
        <p:spPr bwMode="white">
          <a:xfrm>
            <a:off x="1847528" y="4509120"/>
            <a:ext cx="35950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9E3B08-B247-ED69-C63B-793968FE6D92}"/>
              </a:ext>
            </a:extLst>
          </p:cNvPr>
          <p:cNvSpPr/>
          <p:nvPr/>
        </p:nvSpPr>
        <p:spPr bwMode="white">
          <a:xfrm>
            <a:off x="3647728" y="4509120"/>
            <a:ext cx="249467" cy="38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41F0A7-6FF8-D5A0-1DDC-3780F52FB03B}"/>
              </a:ext>
            </a:extLst>
          </p:cNvPr>
          <p:cNvSpPr/>
          <p:nvPr/>
        </p:nvSpPr>
        <p:spPr bwMode="white">
          <a:xfrm>
            <a:off x="2207037" y="5171358"/>
            <a:ext cx="359509" cy="33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B97D0F-1603-ED9D-A016-643EDF04233E}"/>
              </a:ext>
            </a:extLst>
          </p:cNvPr>
          <p:cNvSpPr/>
          <p:nvPr/>
        </p:nvSpPr>
        <p:spPr bwMode="white">
          <a:xfrm>
            <a:off x="4564951" y="5171359"/>
            <a:ext cx="359509" cy="33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49095D-09BB-2FD5-55C7-37E2840AFE08}"/>
              </a:ext>
            </a:extLst>
          </p:cNvPr>
          <p:cNvSpPr/>
          <p:nvPr/>
        </p:nvSpPr>
        <p:spPr bwMode="white">
          <a:xfrm>
            <a:off x="2783632" y="6237312"/>
            <a:ext cx="370533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1C5BC8-109E-C3EB-8283-989870C5FD65}"/>
              </a:ext>
            </a:extLst>
          </p:cNvPr>
          <p:cNvSpPr/>
          <p:nvPr/>
        </p:nvSpPr>
        <p:spPr bwMode="white">
          <a:xfrm>
            <a:off x="4325064" y="6322680"/>
            <a:ext cx="370533" cy="33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36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7C5F8-C3DB-12C5-BD67-8ADAFEA01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704552" cy="55505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A9AB451-7073-A5D4-E28D-883E6BFA8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93097"/>
            <a:ext cx="2176317" cy="8208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16642E2-CE98-E117-3A1E-E82709B7E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574" y="5745864"/>
            <a:ext cx="2152634" cy="8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0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EACCB-7DBE-24F5-82F9-6F4A57F86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0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AF9F2B2-4865-C593-395D-97301F17C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84783"/>
            <a:ext cx="2320333" cy="8751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CC01B6C-5AFA-301F-6166-9A15F5B90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612" y="2913897"/>
            <a:ext cx="2320332" cy="8751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453E5B-12D9-0454-7762-404554F31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2" y="4149080"/>
            <a:ext cx="2320334" cy="87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0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2025-01-11T08:30:18Z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