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73FF19-CF08-E004-3C8E-375A8E7A2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3038230"/>
            <a:ext cx="11928648" cy="7646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BFA69-E0ED-D805-70F6-AA8C461357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5829"/>
            <a:ext cx="10632544" cy="5479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47213-850F-7C9D-7706-B2CCD8C73270}"/>
              </a:ext>
            </a:extLst>
          </p:cNvPr>
          <p:cNvSpPr/>
          <p:nvPr/>
        </p:nvSpPr>
        <p:spPr bwMode="white">
          <a:xfrm>
            <a:off x="1487489" y="1916833"/>
            <a:ext cx="529236" cy="5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30AC0-3047-AD0E-1A93-2BA11A4CEB4B}"/>
              </a:ext>
            </a:extLst>
          </p:cNvPr>
          <p:cNvSpPr/>
          <p:nvPr/>
        </p:nvSpPr>
        <p:spPr bwMode="white">
          <a:xfrm>
            <a:off x="1497010" y="3165623"/>
            <a:ext cx="529235" cy="53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3454B-CDC7-977D-31AE-DDA7619D857D}"/>
              </a:ext>
            </a:extLst>
          </p:cNvPr>
          <p:cNvSpPr/>
          <p:nvPr/>
        </p:nvSpPr>
        <p:spPr bwMode="white">
          <a:xfrm>
            <a:off x="1487490" y="4414413"/>
            <a:ext cx="557800" cy="5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8F20EE-71BD-96A2-2CD3-A95458784442}"/>
              </a:ext>
            </a:extLst>
          </p:cNvPr>
          <p:cNvSpPr/>
          <p:nvPr/>
        </p:nvSpPr>
        <p:spPr bwMode="white">
          <a:xfrm>
            <a:off x="1487489" y="5409076"/>
            <a:ext cx="557801" cy="75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6E2D0-C908-4783-C56C-B405FB89C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60536" cy="54957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032B151-B351-3E7D-F73D-0A12AD0E8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4658994"/>
            <a:ext cx="5976664" cy="8420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27C9541-D337-5F89-4DEB-89A8D8758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805264"/>
            <a:ext cx="5976664" cy="84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0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057A4-87DD-A2AF-B0C0-263BD64A21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CBB4FA-AB83-C605-897E-06E8CAF41FE6}"/>
              </a:ext>
            </a:extLst>
          </p:cNvPr>
          <p:cNvSpPr/>
          <p:nvPr/>
        </p:nvSpPr>
        <p:spPr bwMode="white">
          <a:xfrm>
            <a:off x="1702518" y="3864946"/>
            <a:ext cx="333249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A251C-C0F9-2B1B-A56C-66F10D055155}"/>
              </a:ext>
            </a:extLst>
          </p:cNvPr>
          <p:cNvSpPr/>
          <p:nvPr/>
        </p:nvSpPr>
        <p:spPr bwMode="white">
          <a:xfrm>
            <a:off x="1702518" y="4494197"/>
            <a:ext cx="323727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4F99D-73BF-C1CD-CCD5-8A4882B5239F}"/>
              </a:ext>
            </a:extLst>
          </p:cNvPr>
          <p:cNvSpPr/>
          <p:nvPr/>
        </p:nvSpPr>
        <p:spPr bwMode="white">
          <a:xfrm>
            <a:off x="1673954" y="5132982"/>
            <a:ext cx="371335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2E6B48-C091-D2DD-A1DD-3AA3303B4FF3}"/>
              </a:ext>
            </a:extLst>
          </p:cNvPr>
          <p:cNvSpPr/>
          <p:nvPr/>
        </p:nvSpPr>
        <p:spPr bwMode="white">
          <a:xfrm>
            <a:off x="1721561" y="5762233"/>
            <a:ext cx="295163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5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43D6B-3D71-10E9-4319-FD28785A7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D9D46-D413-A171-AADD-65EC4EC450D5}"/>
              </a:ext>
            </a:extLst>
          </p:cNvPr>
          <p:cNvSpPr/>
          <p:nvPr/>
        </p:nvSpPr>
        <p:spPr bwMode="white">
          <a:xfrm>
            <a:off x="3168816" y="3397868"/>
            <a:ext cx="285642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EFD886-268E-CD48-24F1-6473FD332546}"/>
              </a:ext>
            </a:extLst>
          </p:cNvPr>
          <p:cNvSpPr/>
          <p:nvPr/>
        </p:nvSpPr>
        <p:spPr bwMode="white">
          <a:xfrm>
            <a:off x="4206649" y="4017611"/>
            <a:ext cx="314206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5A2E04-0D3A-C6F2-4E81-606E0D9B90A2}"/>
              </a:ext>
            </a:extLst>
          </p:cNvPr>
          <p:cNvSpPr/>
          <p:nvPr/>
        </p:nvSpPr>
        <p:spPr bwMode="white">
          <a:xfrm>
            <a:off x="4178085" y="5285701"/>
            <a:ext cx="380856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