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89" autoAdjust="0"/>
    <p:restoredTop sz="94660"/>
  </p:normalViewPr>
  <p:slideViewPr>
    <p:cSldViewPr showGuides="1">
      <p:cViewPr varScale="1">
        <p:scale>
          <a:sx n="64" d="100"/>
          <a:sy n="64" d="100"/>
        </p:scale>
        <p:origin x="67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F41B21-4DC1-E53F-1B5D-AD6D6FAEC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2150492"/>
            <a:ext cx="11914286" cy="99047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AEA4493-B5CF-53C2-9B81-4362EA1248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524" y="3861048"/>
            <a:ext cx="4580952" cy="9333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EA5F3-3567-694B-F968-44A9877222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91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77A4A8E-4B25-C586-6D41-85DD5FD2A1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r="95772" b="68803"/>
          <a:stretch/>
        </p:blipFill>
        <p:spPr>
          <a:xfrm>
            <a:off x="479376" y="3672272"/>
            <a:ext cx="360040" cy="155692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1FB06-07D8-418E-2B1B-6643583A6B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8644"/>
            <a:ext cx="11340000" cy="499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084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4AE7C-5078-6AF2-5FD2-377DA53645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24177"/>
            <a:ext cx="11340000" cy="404903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3685E88-78D3-EE11-F874-ABC241308E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r="95772" b="68803"/>
          <a:stretch/>
        </p:blipFill>
        <p:spPr>
          <a:xfrm>
            <a:off x="479376" y="1656048"/>
            <a:ext cx="360040" cy="155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6323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2025-01-10T12:31:10Z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