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DC4EF87-F42C-9EDE-E1A3-243908BBB4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762" y="2962333"/>
            <a:ext cx="8790476" cy="9333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05C4B0-7D28-D31A-3C1B-1F9F7FF9BD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692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FBAD99-F291-B3AE-206E-D7A1EE6742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37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9DC321-F966-BE3D-1F02-25BA5A71A9DD}"/>
              </a:ext>
            </a:extLst>
          </p:cNvPr>
          <p:cNvSpPr/>
          <p:nvPr/>
        </p:nvSpPr>
        <p:spPr bwMode="white">
          <a:xfrm>
            <a:off x="712292" y="1366904"/>
            <a:ext cx="343148" cy="26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999B2A-F737-4C91-4313-6DB4771F5731}"/>
              </a:ext>
            </a:extLst>
          </p:cNvPr>
          <p:cNvSpPr/>
          <p:nvPr/>
        </p:nvSpPr>
        <p:spPr bwMode="white">
          <a:xfrm>
            <a:off x="731335" y="1928995"/>
            <a:ext cx="209471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F60834-98E5-2743-6749-8CCD24BA73A2}"/>
              </a:ext>
            </a:extLst>
          </p:cNvPr>
          <p:cNvSpPr/>
          <p:nvPr/>
        </p:nvSpPr>
        <p:spPr bwMode="white">
          <a:xfrm>
            <a:off x="731335" y="2500613"/>
            <a:ext cx="209471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59B2C8-61A0-787A-C9DC-D3D91492B8EC}"/>
              </a:ext>
            </a:extLst>
          </p:cNvPr>
          <p:cNvSpPr/>
          <p:nvPr/>
        </p:nvSpPr>
        <p:spPr bwMode="white">
          <a:xfrm>
            <a:off x="731335" y="3072231"/>
            <a:ext cx="209471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4511B2-A76B-B1EB-E78D-9C61337EBAA3}"/>
              </a:ext>
            </a:extLst>
          </p:cNvPr>
          <p:cNvSpPr/>
          <p:nvPr/>
        </p:nvSpPr>
        <p:spPr bwMode="white">
          <a:xfrm>
            <a:off x="731335" y="3634322"/>
            <a:ext cx="209471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13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5CFB3B-64EA-6608-AA37-2F82F26374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1"/>
            <a:ext cx="10560536" cy="543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770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F06DF8-5E9F-7D12-3DD7-8B75F88C0B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F98E8F-DB33-9943-D73C-67F6A300E194}"/>
              </a:ext>
            </a:extLst>
          </p:cNvPr>
          <p:cNvSpPr/>
          <p:nvPr/>
        </p:nvSpPr>
        <p:spPr bwMode="white">
          <a:xfrm>
            <a:off x="1359748" y="3893578"/>
            <a:ext cx="228513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7DF2DA-CDC5-FE4D-8AB0-98D4C86C193F}"/>
              </a:ext>
            </a:extLst>
          </p:cNvPr>
          <p:cNvSpPr/>
          <p:nvPr/>
        </p:nvSpPr>
        <p:spPr bwMode="white">
          <a:xfrm>
            <a:off x="4016221" y="3893578"/>
            <a:ext cx="257078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3B5176-C790-B6AC-102F-5D271702F155}"/>
              </a:ext>
            </a:extLst>
          </p:cNvPr>
          <p:cNvSpPr/>
          <p:nvPr/>
        </p:nvSpPr>
        <p:spPr bwMode="white">
          <a:xfrm>
            <a:off x="6691738" y="3893578"/>
            <a:ext cx="247556" cy="2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CE0EF1-D79E-DB2B-426D-8BCB83E997E2}"/>
              </a:ext>
            </a:extLst>
          </p:cNvPr>
          <p:cNvSpPr/>
          <p:nvPr/>
        </p:nvSpPr>
        <p:spPr bwMode="white">
          <a:xfrm>
            <a:off x="9348211" y="3893578"/>
            <a:ext cx="276120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3717BB4-79DA-0CD2-E4DE-1CFFC61E07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93737"/>
            <a:ext cx="11340000" cy="174357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4FF462-902E-B84B-B81E-DC94E0AAE09D}"/>
              </a:ext>
            </a:extLst>
          </p:cNvPr>
          <p:cNvSpPr/>
          <p:nvPr/>
        </p:nvSpPr>
        <p:spPr bwMode="white">
          <a:xfrm>
            <a:off x="551384" y="5085184"/>
            <a:ext cx="576063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86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9CF283-C0ED-FB93-F344-6196B66438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3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038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C2239E-B902-62F4-7D35-64CEC05234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05807"/>
            <a:ext cx="11340000" cy="320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439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F41128-1220-2FBB-D1E0-0CAFDF43D7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27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0F2DCF-541A-4700-169E-E8877A8E6D5A}"/>
              </a:ext>
            </a:extLst>
          </p:cNvPr>
          <p:cNvSpPr/>
          <p:nvPr/>
        </p:nvSpPr>
        <p:spPr bwMode="white">
          <a:xfrm>
            <a:off x="3921007" y="3005437"/>
            <a:ext cx="361813" cy="2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C28B06-C261-0A75-7F21-B6C639A630E5}"/>
              </a:ext>
            </a:extLst>
          </p:cNvPr>
          <p:cNvSpPr/>
          <p:nvPr/>
        </p:nvSpPr>
        <p:spPr bwMode="white">
          <a:xfrm>
            <a:off x="5806246" y="3005437"/>
            <a:ext cx="361813" cy="2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AF3737-96D5-5978-7F3D-3467E3577C48}"/>
              </a:ext>
            </a:extLst>
          </p:cNvPr>
          <p:cNvSpPr/>
          <p:nvPr/>
        </p:nvSpPr>
        <p:spPr bwMode="white">
          <a:xfrm>
            <a:off x="7758136" y="3005437"/>
            <a:ext cx="218992" cy="2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D2ED72-F262-410E-B7FF-29693B1C12BE}"/>
              </a:ext>
            </a:extLst>
          </p:cNvPr>
          <p:cNvSpPr/>
          <p:nvPr/>
        </p:nvSpPr>
        <p:spPr bwMode="white">
          <a:xfrm>
            <a:off x="9643375" y="3005437"/>
            <a:ext cx="218992" cy="2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F4B123-5074-33A2-D8DA-0A4123C67427}"/>
              </a:ext>
            </a:extLst>
          </p:cNvPr>
          <p:cNvSpPr/>
          <p:nvPr/>
        </p:nvSpPr>
        <p:spPr bwMode="white">
          <a:xfrm>
            <a:off x="3901964" y="3786601"/>
            <a:ext cx="380856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FE3667-3B7F-0677-3046-05312EC86851}"/>
              </a:ext>
            </a:extLst>
          </p:cNvPr>
          <p:cNvSpPr/>
          <p:nvPr/>
        </p:nvSpPr>
        <p:spPr bwMode="white">
          <a:xfrm>
            <a:off x="5806246" y="3786601"/>
            <a:ext cx="361813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03C980-48AA-884B-4D50-71BFED1F178B}"/>
              </a:ext>
            </a:extLst>
          </p:cNvPr>
          <p:cNvSpPr/>
          <p:nvPr/>
        </p:nvSpPr>
        <p:spPr bwMode="white">
          <a:xfrm>
            <a:off x="7701007" y="3796128"/>
            <a:ext cx="361812" cy="2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2F0104-8F4A-04FB-DCC2-9D10CE05CEBC}"/>
              </a:ext>
            </a:extLst>
          </p:cNvPr>
          <p:cNvSpPr/>
          <p:nvPr/>
        </p:nvSpPr>
        <p:spPr bwMode="white">
          <a:xfrm>
            <a:off x="9586246" y="3786601"/>
            <a:ext cx="361813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586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45A3FA-CB30-4E3D-20DF-C0FC299CE9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8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303BC5-C699-152A-1F88-8AD46DCBCA47}"/>
              </a:ext>
            </a:extLst>
          </p:cNvPr>
          <p:cNvSpPr/>
          <p:nvPr/>
        </p:nvSpPr>
        <p:spPr bwMode="white">
          <a:xfrm>
            <a:off x="623392" y="1844824"/>
            <a:ext cx="504055" cy="581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FB7783-BC94-EB9D-A2D5-122002728C23}"/>
              </a:ext>
            </a:extLst>
          </p:cNvPr>
          <p:cNvSpPr/>
          <p:nvPr/>
        </p:nvSpPr>
        <p:spPr bwMode="white">
          <a:xfrm>
            <a:off x="623392" y="3212976"/>
            <a:ext cx="504054" cy="581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56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2025-01-11T09:04:22Z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