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365B31-F1AF-25B1-C116-D690D2B2B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381" y="2957571"/>
            <a:ext cx="7895238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9E0D1-9431-D144-156C-6871F08F7F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360000" y="1224000"/>
            <a:ext cx="10200496" cy="3187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0C668-02EE-7824-4BAA-9D7452144593}"/>
              </a:ext>
            </a:extLst>
          </p:cNvPr>
          <p:cNvSpPr/>
          <p:nvPr/>
        </p:nvSpPr>
        <p:spPr bwMode="white">
          <a:xfrm>
            <a:off x="1312141" y="1949239"/>
            <a:ext cx="238035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A22F7-B27C-DF10-0E49-5DFC443F0C23}"/>
              </a:ext>
            </a:extLst>
          </p:cNvPr>
          <p:cNvSpPr/>
          <p:nvPr/>
        </p:nvSpPr>
        <p:spPr bwMode="white">
          <a:xfrm>
            <a:off x="1283576" y="2474084"/>
            <a:ext cx="285642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561225-3014-EB43-D888-94D80406ED89}"/>
              </a:ext>
            </a:extLst>
          </p:cNvPr>
          <p:cNvSpPr/>
          <p:nvPr/>
        </p:nvSpPr>
        <p:spPr bwMode="white">
          <a:xfrm>
            <a:off x="1312141" y="3008471"/>
            <a:ext cx="228513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927B08-F5BA-210A-029C-971847ADCB79}"/>
              </a:ext>
            </a:extLst>
          </p:cNvPr>
          <p:cNvSpPr/>
          <p:nvPr/>
        </p:nvSpPr>
        <p:spPr bwMode="white">
          <a:xfrm>
            <a:off x="1312141" y="3542858"/>
            <a:ext cx="238035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472B8-EDE8-7C40-E349-32E72E697EF0}"/>
              </a:ext>
            </a:extLst>
          </p:cNvPr>
          <p:cNvSpPr/>
          <p:nvPr/>
        </p:nvSpPr>
        <p:spPr bwMode="white">
          <a:xfrm>
            <a:off x="1283576" y="4067703"/>
            <a:ext cx="285642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FA437-3BBE-4BF7-728C-3E0FC5303F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3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5652D-CD38-DBE9-D6F6-D76DFF2B1ECA}"/>
              </a:ext>
            </a:extLst>
          </p:cNvPr>
          <p:cNvSpPr/>
          <p:nvPr/>
        </p:nvSpPr>
        <p:spPr bwMode="white">
          <a:xfrm>
            <a:off x="1302619" y="1967356"/>
            <a:ext cx="228513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244A8-3DBB-D6FD-7074-0436FF6ED1F1}"/>
              </a:ext>
            </a:extLst>
          </p:cNvPr>
          <p:cNvSpPr/>
          <p:nvPr/>
        </p:nvSpPr>
        <p:spPr bwMode="white">
          <a:xfrm>
            <a:off x="1302619" y="2491517"/>
            <a:ext cx="209471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1B65A-0392-3CC7-6DED-BF529E968B5E}"/>
              </a:ext>
            </a:extLst>
          </p:cNvPr>
          <p:cNvSpPr/>
          <p:nvPr/>
        </p:nvSpPr>
        <p:spPr bwMode="white">
          <a:xfrm>
            <a:off x="1331183" y="3025208"/>
            <a:ext cx="152342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B5930A-CD78-1059-C841-E9D7633C7CC9}"/>
              </a:ext>
            </a:extLst>
          </p:cNvPr>
          <p:cNvSpPr/>
          <p:nvPr/>
        </p:nvSpPr>
        <p:spPr bwMode="white">
          <a:xfrm>
            <a:off x="1302619" y="3558900"/>
            <a:ext cx="218992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80A6C4-A61F-8831-9AB8-E4B702347A8C}"/>
              </a:ext>
            </a:extLst>
          </p:cNvPr>
          <p:cNvSpPr/>
          <p:nvPr/>
        </p:nvSpPr>
        <p:spPr bwMode="white">
          <a:xfrm>
            <a:off x="1302619" y="4083061"/>
            <a:ext cx="218992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FADB3-6AE7-21ED-934F-D1DC8EF56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C86F52-33BD-A9BD-83EA-B94682308ECD}"/>
              </a:ext>
            </a:extLst>
          </p:cNvPr>
          <p:cNvSpPr/>
          <p:nvPr/>
        </p:nvSpPr>
        <p:spPr bwMode="white">
          <a:xfrm>
            <a:off x="1873904" y="3163396"/>
            <a:ext cx="209471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A3A9D-E230-636E-BE8B-E8673080AD92}"/>
              </a:ext>
            </a:extLst>
          </p:cNvPr>
          <p:cNvSpPr/>
          <p:nvPr/>
        </p:nvSpPr>
        <p:spPr bwMode="white">
          <a:xfrm>
            <a:off x="4063828" y="3163396"/>
            <a:ext cx="247556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2B4F54-C8DD-12D5-0961-93B0FEF82E8C}"/>
              </a:ext>
            </a:extLst>
          </p:cNvPr>
          <p:cNvSpPr/>
          <p:nvPr/>
        </p:nvSpPr>
        <p:spPr bwMode="white">
          <a:xfrm>
            <a:off x="6301360" y="3163396"/>
            <a:ext cx="209471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FCF4BF-F415-AE10-09E8-3FF62B4F8C65}"/>
              </a:ext>
            </a:extLst>
          </p:cNvPr>
          <p:cNvSpPr/>
          <p:nvPr/>
        </p:nvSpPr>
        <p:spPr bwMode="white">
          <a:xfrm>
            <a:off x="8491284" y="3163396"/>
            <a:ext cx="257078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8113F1-85C8-F376-A33B-6C4D19A2DB90}"/>
              </a:ext>
            </a:extLst>
          </p:cNvPr>
          <p:cNvSpPr/>
          <p:nvPr/>
        </p:nvSpPr>
        <p:spPr bwMode="white">
          <a:xfrm>
            <a:off x="10709773" y="3163396"/>
            <a:ext cx="257078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99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F300D-FF37-9CCF-7BFF-3D3F93B199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BDDCB-27E9-B6CE-436C-39DA57C6BAB5}"/>
              </a:ext>
            </a:extLst>
          </p:cNvPr>
          <p:cNvSpPr/>
          <p:nvPr/>
        </p:nvSpPr>
        <p:spPr bwMode="white">
          <a:xfrm>
            <a:off x="1283576" y="1947826"/>
            <a:ext cx="285642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57851C-117F-E14F-6BB4-6B24668B8DBC}"/>
              </a:ext>
            </a:extLst>
          </p:cNvPr>
          <p:cNvSpPr/>
          <p:nvPr/>
        </p:nvSpPr>
        <p:spPr bwMode="white">
          <a:xfrm>
            <a:off x="1283576" y="2481172"/>
            <a:ext cx="285642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D62F5-8A57-E76E-24F3-BFDCF529C6B8}"/>
              </a:ext>
            </a:extLst>
          </p:cNvPr>
          <p:cNvSpPr/>
          <p:nvPr/>
        </p:nvSpPr>
        <p:spPr bwMode="white">
          <a:xfrm>
            <a:off x="1312141" y="3014518"/>
            <a:ext cx="238035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3D3B89-4D38-6226-206E-8BA985CFFAFB}"/>
              </a:ext>
            </a:extLst>
          </p:cNvPr>
          <p:cNvSpPr/>
          <p:nvPr/>
        </p:nvSpPr>
        <p:spPr bwMode="white">
          <a:xfrm>
            <a:off x="1312141" y="3538340"/>
            <a:ext cx="238035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02BB9-161E-9515-3CCE-F753D94E1D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9486B-5ABE-322C-3180-840A95944CE1}"/>
              </a:ext>
            </a:extLst>
          </p:cNvPr>
          <p:cNvSpPr/>
          <p:nvPr/>
        </p:nvSpPr>
        <p:spPr bwMode="white">
          <a:xfrm>
            <a:off x="4844584" y="2996295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6F6B6D-BE2B-8AA8-E16C-579DFE43810F}"/>
              </a:ext>
            </a:extLst>
          </p:cNvPr>
          <p:cNvSpPr/>
          <p:nvPr/>
        </p:nvSpPr>
        <p:spPr bwMode="white">
          <a:xfrm>
            <a:off x="6120453" y="2996295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D79EE-5F36-3F5F-8B30-1D4C7F16137E}"/>
              </a:ext>
            </a:extLst>
          </p:cNvPr>
          <p:cNvSpPr/>
          <p:nvPr/>
        </p:nvSpPr>
        <p:spPr bwMode="white">
          <a:xfrm>
            <a:off x="3568715" y="3634703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A38DEC-7CCC-60F5-8A8B-15B16D40B5E1}"/>
              </a:ext>
            </a:extLst>
          </p:cNvPr>
          <p:cNvSpPr/>
          <p:nvPr/>
        </p:nvSpPr>
        <p:spPr bwMode="white">
          <a:xfrm>
            <a:off x="8662670" y="3634703"/>
            <a:ext cx="361812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66F006-7B26-794A-C50D-73109EDA77AF}"/>
              </a:ext>
            </a:extLst>
          </p:cNvPr>
          <p:cNvSpPr/>
          <p:nvPr/>
        </p:nvSpPr>
        <p:spPr bwMode="white">
          <a:xfrm>
            <a:off x="7386801" y="4273110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46A7D8-1BB6-A65B-4AE7-B6AA92DA0613}"/>
              </a:ext>
            </a:extLst>
          </p:cNvPr>
          <p:cNvSpPr/>
          <p:nvPr/>
        </p:nvSpPr>
        <p:spPr bwMode="white">
          <a:xfrm>
            <a:off x="9938539" y="4273110"/>
            <a:ext cx="361813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