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FA4C24-1F2B-5FC8-AD7E-E70A2A69C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900428"/>
            <a:ext cx="11533333" cy="10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F3B75-5A6E-7089-EBA5-2901E88D0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B618DC-6A39-AE8B-F329-CD6E5A815621}"/>
              </a:ext>
            </a:extLst>
          </p:cNvPr>
          <p:cNvSpPr/>
          <p:nvPr/>
        </p:nvSpPr>
        <p:spPr bwMode="white">
          <a:xfrm>
            <a:off x="1721561" y="2168322"/>
            <a:ext cx="295163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50EF1B-F33D-C537-9A6E-4557C885D818}"/>
              </a:ext>
            </a:extLst>
          </p:cNvPr>
          <p:cNvSpPr/>
          <p:nvPr/>
        </p:nvSpPr>
        <p:spPr bwMode="white">
          <a:xfrm>
            <a:off x="1673954" y="2836025"/>
            <a:ext cx="371335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1FF04-9734-3174-F7F4-A4AFDAE66F8C}"/>
              </a:ext>
            </a:extLst>
          </p:cNvPr>
          <p:cNvSpPr/>
          <p:nvPr/>
        </p:nvSpPr>
        <p:spPr bwMode="white">
          <a:xfrm>
            <a:off x="1673954" y="3503727"/>
            <a:ext cx="371335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A9A78-DFE6-83E0-70D0-CE768E7C879D}"/>
              </a:ext>
            </a:extLst>
          </p:cNvPr>
          <p:cNvSpPr/>
          <p:nvPr/>
        </p:nvSpPr>
        <p:spPr bwMode="white">
          <a:xfrm>
            <a:off x="1721561" y="4171430"/>
            <a:ext cx="295163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A64B5-ACA5-CC9B-6AD2-366BA256FC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AB3C7-4E31-6F95-DB8A-BE1A493719AC}"/>
              </a:ext>
            </a:extLst>
          </p:cNvPr>
          <p:cNvSpPr/>
          <p:nvPr/>
        </p:nvSpPr>
        <p:spPr bwMode="white">
          <a:xfrm>
            <a:off x="5015969" y="2158783"/>
            <a:ext cx="295163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F17D4-2D41-5FFD-92D3-4C634620FB83}"/>
              </a:ext>
            </a:extLst>
          </p:cNvPr>
          <p:cNvSpPr/>
          <p:nvPr/>
        </p:nvSpPr>
        <p:spPr bwMode="white">
          <a:xfrm>
            <a:off x="4435163" y="2826486"/>
            <a:ext cx="361813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CDA076-665D-F727-2B7A-AADCBDDF344F}"/>
              </a:ext>
            </a:extLst>
          </p:cNvPr>
          <p:cNvSpPr/>
          <p:nvPr/>
        </p:nvSpPr>
        <p:spPr bwMode="white">
          <a:xfrm>
            <a:off x="3682972" y="4161891"/>
            <a:ext cx="295163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6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56F83-040C-4D8E-5DDF-AD274D950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056480" cy="53531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3DC705-A13F-D0AA-1723-FCD1DEB14817}"/>
              </a:ext>
            </a:extLst>
          </p:cNvPr>
          <p:cNvSpPr/>
          <p:nvPr/>
        </p:nvSpPr>
        <p:spPr bwMode="white">
          <a:xfrm>
            <a:off x="1415480" y="5517232"/>
            <a:ext cx="551764" cy="49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284A81-1B59-D3AD-6D56-7F963D590016}"/>
              </a:ext>
            </a:extLst>
          </p:cNvPr>
          <p:cNvSpPr/>
          <p:nvPr/>
        </p:nvSpPr>
        <p:spPr bwMode="white">
          <a:xfrm>
            <a:off x="1415480" y="6120189"/>
            <a:ext cx="551764" cy="49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A2F033-E112-5EAD-CBA2-1F3A6F95C056}"/>
              </a:ext>
            </a:extLst>
          </p:cNvPr>
          <p:cNvSpPr/>
          <p:nvPr/>
        </p:nvSpPr>
        <p:spPr bwMode="white">
          <a:xfrm>
            <a:off x="1415480" y="3789040"/>
            <a:ext cx="551764" cy="49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DD7E38-07AE-AD21-FCBA-B3862E696B23}"/>
              </a:ext>
            </a:extLst>
          </p:cNvPr>
          <p:cNvSpPr/>
          <p:nvPr/>
        </p:nvSpPr>
        <p:spPr bwMode="white">
          <a:xfrm>
            <a:off x="1415480" y="4914828"/>
            <a:ext cx="551764" cy="49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D18D5E-BEA3-8DED-FB4B-45911CBB869A}"/>
              </a:ext>
            </a:extLst>
          </p:cNvPr>
          <p:cNvSpPr/>
          <p:nvPr/>
        </p:nvSpPr>
        <p:spPr bwMode="white">
          <a:xfrm>
            <a:off x="1415480" y="3182253"/>
            <a:ext cx="551764" cy="49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4BB4D-1B5D-611F-A120-54483EAEA1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18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B2AE4-6420-94A7-95EC-0B0627945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80F29-DAB1-ECA4-00BC-2B660B934EDC}"/>
              </a:ext>
            </a:extLst>
          </p:cNvPr>
          <p:cNvSpPr/>
          <p:nvPr/>
        </p:nvSpPr>
        <p:spPr bwMode="white">
          <a:xfrm>
            <a:off x="5749118" y="3323097"/>
            <a:ext cx="495113" cy="4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8229B-B685-1655-C817-EF2F0C1FD7AC}"/>
              </a:ext>
            </a:extLst>
          </p:cNvPr>
          <p:cNvSpPr/>
          <p:nvPr/>
        </p:nvSpPr>
        <p:spPr bwMode="white">
          <a:xfrm>
            <a:off x="7996171" y="4153195"/>
            <a:ext cx="485591" cy="4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BB2F7-1DC5-3019-4A4C-2758B523CC9A}"/>
              </a:ext>
            </a:extLst>
          </p:cNvPr>
          <p:cNvSpPr/>
          <p:nvPr/>
        </p:nvSpPr>
        <p:spPr bwMode="white">
          <a:xfrm>
            <a:off x="3502065" y="4973751"/>
            <a:ext cx="495113" cy="4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49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