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31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299F3D-7DBD-2F67-8C90-BA1CFD40A8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905" y="3019476"/>
            <a:ext cx="3076190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AD427-046B-7A11-8904-4ADA014BCF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37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BB2CBC-EBA0-C856-CAE6-98B2002A76A9}"/>
              </a:ext>
            </a:extLst>
          </p:cNvPr>
          <p:cNvSpPr/>
          <p:nvPr/>
        </p:nvSpPr>
        <p:spPr bwMode="white">
          <a:xfrm>
            <a:off x="1274055" y="2110227"/>
            <a:ext cx="276120" cy="2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747EC7-AF92-52B9-1112-3A88725FBCF8}"/>
              </a:ext>
            </a:extLst>
          </p:cNvPr>
          <p:cNvSpPr/>
          <p:nvPr/>
        </p:nvSpPr>
        <p:spPr bwMode="white">
          <a:xfrm>
            <a:off x="1302619" y="2786810"/>
            <a:ext cx="228513" cy="2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E0BF3A-D29B-D743-1FFF-4C02D30A42CD}"/>
              </a:ext>
            </a:extLst>
          </p:cNvPr>
          <p:cNvSpPr/>
          <p:nvPr/>
        </p:nvSpPr>
        <p:spPr bwMode="white">
          <a:xfrm>
            <a:off x="1274055" y="3463392"/>
            <a:ext cx="276120" cy="2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DBF2A7-7437-4EA4-6982-7B7624D9B081}"/>
              </a:ext>
            </a:extLst>
          </p:cNvPr>
          <p:cNvSpPr/>
          <p:nvPr/>
        </p:nvSpPr>
        <p:spPr bwMode="white">
          <a:xfrm>
            <a:off x="1293098" y="4139974"/>
            <a:ext cx="247556" cy="2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11EF99-34B3-D2E2-ADBB-E1B095714B60}"/>
              </a:ext>
            </a:extLst>
          </p:cNvPr>
          <p:cNvSpPr/>
          <p:nvPr/>
        </p:nvSpPr>
        <p:spPr bwMode="white">
          <a:xfrm>
            <a:off x="1274055" y="4816557"/>
            <a:ext cx="276120" cy="2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847B1-9EB5-9817-EC4C-1D037918F2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13"/>
          <a:stretch/>
        </p:blipFill>
        <p:spPr>
          <a:xfrm>
            <a:off x="360000" y="1224000"/>
            <a:ext cx="11340000" cy="76484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D3E0229-E78F-9A3B-5404-8A38D5B6FC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0"/>
          <a:stretch/>
        </p:blipFill>
        <p:spPr>
          <a:xfrm>
            <a:off x="360000" y="1845534"/>
            <a:ext cx="11340000" cy="244756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D723329-E5FA-91E4-3781-51D2E890D1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839416" y="4077072"/>
            <a:ext cx="10488528" cy="263563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B9D663-1C65-9DC7-F8F3-A4FFD2192EDE}"/>
              </a:ext>
            </a:extLst>
          </p:cNvPr>
          <p:cNvSpPr/>
          <p:nvPr/>
        </p:nvSpPr>
        <p:spPr bwMode="white">
          <a:xfrm>
            <a:off x="3105511" y="4573641"/>
            <a:ext cx="1037833" cy="22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77CA9B-5172-28C7-94EC-ADF63DD02938}"/>
              </a:ext>
            </a:extLst>
          </p:cNvPr>
          <p:cNvSpPr/>
          <p:nvPr/>
        </p:nvSpPr>
        <p:spPr bwMode="white">
          <a:xfrm>
            <a:off x="8570801" y="4573641"/>
            <a:ext cx="1304433" cy="23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C12F62-93EA-25D4-C812-FF42443292D5}"/>
              </a:ext>
            </a:extLst>
          </p:cNvPr>
          <p:cNvSpPr/>
          <p:nvPr/>
        </p:nvSpPr>
        <p:spPr bwMode="white">
          <a:xfrm>
            <a:off x="3086468" y="6015602"/>
            <a:ext cx="866448" cy="23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8AAD25-18B0-05D0-BD90-E82D275F984F}"/>
              </a:ext>
            </a:extLst>
          </p:cNvPr>
          <p:cNvSpPr/>
          <p:nvPr/>
        </p:nvSpPr>
        <p:spPr bwMode="white">
          <a:xfrm>
            <a:off x="8551758" y="6015602"/>
            <a:ext cx="1247304" cy="23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5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65A5B-CEEE-36B7-04AA-975400A0A0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96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6E21AF-B481-7745-6C9A-F279147F284B}"/>
              </a:ext>
            </a:extLst>
          </p:cNvPr>
          <p:cNvSpPr/>
          <p:nvPr/>
        </p:nvSpPr>
        <p:spPr bwMode="white">
          <a:xfrm>
            <a:off x="4301863" y="3293388"/>
            <a:ext cx="666498" cy="2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088EFD-ACC8-F3DF-92FB-14638681FE18}"/>
              </a:ext>
            </a:extLst>
          </p:cNvPr>
          <p:cNvSpPr/>
          <p:nvPr/>
        </p:nvSpPr>
        <p:spPr bwMode="white">
          <a:xfrm>
            <a:off x="3264030" y="3970469"/>
            <a:ext cx="856926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3E7385-5F49-287D-73B7-DC32DC5B4B82}"/>
              </a:ext>
            </a:extLst>
          </p:cNvPr>
          <p:cNvSpPr/>
          <p:nvPr/>
        </p:nvSpPr>
        <p:spPr bwMode="white">
          <a:xfrm>
            <a:off x="1845340" y="4647550"/>
            <a:ext cx="1618639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7965A7-5231-1BAF-6A55-4CE5BACECDF2}"/>
              </a:ext>
            </a:extLst>
          </p:cNvPr>
          <p:cNvSpPr/>
          <p:nvPr/>
        </p:nvSpPr>
        <p:spPr bwMode="white">
          <a:xfrm>
            <a:off x="2597531" y="5315095"/>
            <a:ext cx="714105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A7A521-9F77-5F3B-C480-8DA73F2C3A54}"/>
              </a:ext>
            </a:extLst>
          </p:cNvPr>
          <p:cNvSpPr/>
          <p:nvPr/>
        </p:nvSpPr>
        <p:spPr bwMode="white">
          <a:xfrm>
            <a:off x="2283324" y="5992176"/>
            <a:ext cx="771234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66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22283-BFD6-FE7D-FC25-B3B8F9AC87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00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498B3-574B-1F92-ABF4-978EBB67DE28}"/>
              </a:ext>
            </a:extLst>
          </p:cNvPr>
          <p:cNvSpPr/>
          <p:nvPr/>
        </p:nvSpPr>
        <p:spPr bwMode="white">
          <a:xfrm>
            <a:off x="1312141" y="3349789"/>
            <a:ext cx="209471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7CB07D-33A8-CEB6-6393-09A6F17C88FB}"/>
              </a:ext>
            </a:extLst>
          </p:cNvPr>
          <p:cNvSpPr/>
          <p:nvPr/>
        </p:nvSpPr>
        <p:spPr bwMode="white">
          <a:xfrm>
            <a:off x="1283576" y="3902685"/>
            <a:ext cx="257078" cy="23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B61101-922C-AE59-A604-44DAFCA50DC5}"/>
              </a:ext>
            </a:extLst>
          </p:cNvPr>
          <p:cNvSpPr/>
          <p:nvPr/>
        </p:nvSpPr>
        <p:spPr bwMode="white">
          <a:xfrm>
            <a:off x="1283576" y="4465114"/>
            <a:ext cx="257078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2E7AE6-B77A-1E1E-EEA9-5E2665E20A18}"/>
              </a:ext>
            </a:extLst>
          </p:cNvPr>
          <p:cNvSpPr/>
          <p:nvPr/>
        </p:nvSpPr>
        <p:spPr bwMode="white">
          <a:xfrm>
            <a:off x="1312141" y="5018010"/>
            <a:ext cx="209471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DFC8F3-0F05-82DD-CABB-50AF6A1A3369}"/>
              </a:ext>
            </a:extLst>
          </p:cNvPr>
          <p:cNvSpPr/>
          <p:nvPr/>
        </p:nvSpPr>
        <p:spPr bwMode="white">
          <a:xfrm>
            <a:off x="1283576" y="5570906"/>
            <a:ext cx="257078" cy="23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19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9D2AB4-C871-EA50-731E-E3535D837E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84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9344A6-27A6-1D2A-5FCD-40F325E75FE4}"/>
              </a:ext>
            </a:extLst>
          </p:cNvPr>
          <p:cNvSpPr/>
          <p:nvPr/>
        </p:nvSpPr>
        <p:spPr bwMode="white">
          <a:xfrm>
            <a:off x="1302619" y="1977541"/>
            <a:ext cx="228513" cy="2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FDCD01-C49C-14B2-04D6-5D183C5CA375}"/>
              </a:ext>
            </a:extLst>
          </p:cNvPr>
          <p:cNvSpPr/>
          <p:nvPr/>
        </p:nvSpPr>
        <p:spPr bwMode="white">
          <a:xfrm>
            <a:off x="1293098" y="2540312"/>
            <a:ext cx="247556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208A59-F8B2-EF04-737B-4005CA656584}"/>
              </a:ext>
            </a:extLst>
          </p:cNvPr>
          <p:cNvSpPr/>
          <p:nvPr/>
        </p:nvSpPr>
        <p:spPr bwMode="white">
          <a:xfrm>
            <a:off x="1302619" y="3103084"/>
            <a:ext cx="218992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93A927-0A63-FD5F-4189-D18C6EB5F1BD}"/>
              </a:ext>
            </a:extLst>
          </p:cNvPr>
          <p:cNvSpPr/>
          <p:nvPr/>
        </p:nvSpPr>
        <p:spPr bwMode="white">
          <a:xfrm>
            <a:off x="1274055" y="3656317"/>
            <a:ext cx="276120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6CB8B0-B2CE-239F-7782-645D06DE940C}"/>
              </a:ext>
            </a:extLst>
          </p:cNvPr>
          <p:cNvSpPr/>
          <p:nvPr/>
        </p:nvSpPr>
        <p:spPr bwMode="white">
          <a:xfrm>
            <a:off x="1293098" y="4209549"/>
            <a:ext cx="247556" cy="2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66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3DE60-976D-1312-08B3-D85ABB8CDB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87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3C459-0427-A164-9F2F-3BCE957578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25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0B8728-3B87-8384-9C42-3A8F251F7D7C}"/>
              </a:ext>
            </a:extLst>
          </p:cNvPr>
          <p:cNvSpPr/>
          <p:nvPr/>
        </p:nvSpPr>
        <p:spPr bwMode="white">
          <a:xfrm>
            <a:off x="3387808" y="1976203"/>
            <a:ext cx="361813" cy="3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FBE4BA-3851-32BA-BE38-D3E910B710DA}"/>
              </a:ext>
            </a:extLst>
          </p:cNvPr>
          <p:cNvSpPr/>
          <p:nvPr/>
        </p:nvSpPr>
        <p:spPr bwMode="white">
          <a:xfrm>
            <a:off x="5472997" y="2728406"/>
            <a:ext cx="361813" cy="3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1CC696-228E-3B7D-4D90-B9FF3F3DDB55}"/>
              </a:ext>
            </a:extLst>
          </p:cNvPr>
          <p:cNvSpPr/>
          <p:nvPr/>
        </p:nvSpPr>
        <p:spPr bwMode="white">
          <a:xfrm>
            <a:off x="2683224" y="3480609"/>
            <a:ext cx="361813" cy="3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3CDC6C-9A2D-6160-D847-F559994E8F0A}"/>
              </a:ext>
            </a:extLst>
          </p:cNvPr>
          <p:cNvSpPr/>
          <p:nvPr/>
        </p:nvSpPr>
        <p:spPr bwMode="white">
          <a:xfrm>
            <a:off x="6501309" y="4232812"/>
            <a:ext cx="361813" cy="3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8640CA-EE53-95F5-7622-936BB8F9E8E0}"/>
              </a:ext>
            </a:extLst>
          </p:cNvPr>
          <p:cNvSpPr/>
          <p:nvPr/>
        </p:nvSpPr>
        <p:spPr bwMode="white">
          <a:xfrm>
            <a:off x="5054055" y="4985015"/>
            <a:ext cx="361813" cy="29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BD646C-3BBD-BB52-E244-896E5BBE5D08}"/>
              </a:ext>
            </a:extLst>
          </p:cNvPr>
          <p:cNvSpPr/>
          <p:nvPr/>
        </p:nvSpPr>
        <p:spPr bwMode="white">
          <a:xfrm>
            <a:off x="1731083" y="5737218"/>
            <a:ext cx="361813" cy="3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99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2025-01-11T09:07:12Z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