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A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21" autoAdjust="0"/>
    <p:restoredTop sz="94660"/>
  </p:normalViewPr>
  <p:slideViewPr>
    <p:cSldViewPr showGuides="1">
      <p:cViewPr>
        <p:scale>
          <a:sx n="71" d="100"/>
          <a:sy n="71" d="100"/>
        </p:scale>
        <p:origin x="408" y="-13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B2DA6D9-7D67-B965-E81B-4C0D2F8566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6476" y="2886143"/>
            <a:ext cx="6619048" cy="108571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936968-02B7-3598-E712-91A60B2BF5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52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0F7652-3CB4-0EE1-D412-CA713D6B3720}"/>
              </a:ext>
            </a:extLst>
          </p:cNvPr>
          <p:cNvSpPr/>
          <p:nvPr/>
        </p:nvSpPr>
        <p:spPr bwMode="white">
          <a:xfrm>
            <a:off x="1283576" y="2006050"/>
            <a:ext cx="257078" cy="228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2C6C74-A059-F7D7-FB77-089E80220B11}"/>
              </a:ext>
            </a:extLst>
          </p:cNvPr>
          <p:cNvSpPr/>
          <p:nvPr/>
        </p:nvSpPr>
        <p:spPr bwMode="white">
          <a:xfrm>
            <a:off x="1283576" y="2578281"/>
            <a:ext cx="257078" cy="228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5DA995-F9B2-DD7A-47EF-731C077BCE3B}"/>
              </a:ext>
            </a:extLst>
          </p:cNvPr>
          <p:cNvSpPr/>
          <p:nvPr/>
        </p:nvSpPr>
        <p:spPr bwMode="white">
          <a:xfrm>
            <a:off x="1312141" y="3140976"/>
            <a:ext cx="209471" cy="238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DD8EA2-D904-C33F-AE07-6D56311DB3B9}"/>
              </a:ext>
            </a:extLst>
          </p:cNvPr>
          <p:cNvSpPr/>
          <p:nvPr/>
        </p:nvSpPr>
        <p:spPr bwMode="white">
          <a:xfrm>
            <a:off x="1312141" y="3713208"/>
            <a:ext cx="209471" cy="228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7C3B59E-E7B6-F651-0D03-2680F4849EAA}"/>
              </a:ext>
            </a:extLst>
          </p:cNvPr>
          <p:cNvSpPr/>
          <p:nvPr/>
        </p:nvSpPr>
        <p:spPr bwMode="white">
          <a:xfrm>
            <a:off x="1283576" y="4275902"/>
            <a:ext cx="257078" cy="238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4026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D164DB-DCF2-270B-5967-217497FE1D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1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8415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4ADCFB-AC51-3106-912B-350CF8365D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653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0F587D-A472-E504-05AA-48A0B7F1ABB2}"/>
              </a:ext>
            </a:extLst>
          </p:cNvPr>
          <p:cNvSpPr/>
          <p:nvPr/>
        </p:nvSpPr>
        <p:spPr bwMode="white">
          <a:xfrm>
            <a:off x="721813" y="1319375"/>
            <a:ext cx="228513" cy="238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E4D4E8-EEB7-95DA-F6E0-3BD5E4964873}"/>
              </a:ext>
            </a:extLst>
          </p:cNvPr>
          <p:cNvSpPr/>
          <p:nvPr/>
        </p:nvSpPr>
        <p:spPr bwMode="white">
          <a:xfrm>
            <a:off x="712292" y="2502033"/>
            <a:ext cx="247556" cy="238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962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8C8D57-F527-4D0D-8897-5D4A2A115E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90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A45C4F-2731-91E2-9DFE-9C5358F60D22}"/>
              </a:ext>
            </a:extLst>
          </p:cNvPr>
          <p:cNvSpPr/>
          <p:nvPr/>
        </p:nvSpPr>
        <p:spPr bwMode="white">
          <a:xfrm>
            <a:off x="623392" y="1268760"/>
            <a:ext cx="432048" cy="381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63C0EE-4EA1-819F-A11B-2771DF4DCCBA}"/>
              </a:ext>
            </a:extLst>
          </p:cNvPr>
          <p:cNvSpPr/>
          <p:nvPr/>
        </p:nvSpPr>
        <p:spPr bwMode="white">
          <a:xfrm>
            <a:off x="537320" y="2360340"/>
            <a:ext cx="518119" cy="564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213C70-CEC9-F1B5-6A98-1BE97FF70086}"/>
              </a:ext>
            </a:extLst>
          </p:cNvPr>
          <p:cNvSpPr/>
          <p:nvPr/>
        </p:nvSpPr>
        <p:spPr bwMode="white">
          <a:xfrm>
            <a:off x="551384" y="3429000"/>
            <a:ext cx="51811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5899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A1624D-CEB4-DC0D-8136-196AE6DA28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815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8DE8BEF-8753-E81A-BDCF-BA95C19735F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911"/>
          <a:stretch/>
        </p:blipFill>
        <p:spPr>
          <a:xfrm>
            <a:off x="911424" y="4365104"/>
            <a:ext cx="8976360" cy="22193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D57462-7E8A-5CA3-00C6-24DE2462C5F2}"/>
              </a:ext>
            </a:extLst>
          </p:cNvPr>
          <p:cNvSpPr/>
          <p:nvPr/>
        </p:nvSpPr>
        <p:spPr bwMode="white">
          <a:xfrm>
            <a:off x="1273237" y="4469879"/>
            <a:ext cx="228513" cy="23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76AC5B-3A3D-E4A2-293E-7ACDBB6BAFD6}"/>
              </a:ext>
            </a:extLst>
          </p:cNvPr>
          <p:cNvSpPr/>
          <p:nvPr/>
        </p:nvSpPr>
        <p:spPr bwMode="white">
          <a:xfrm>
            <a:off x="1244673" y="5650988"/>
            <a:ext cx="285642" cy="23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977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AA93F2-BE36-66A3-F0F6-AAFD657554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19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3BFD13-D567-3500-EE51-765205C51DF6}"/>
              </a:ext>
            </a:extLst>
          </p:cNvPr>
          <p:cNvSpPr/>
          <p:nvPr/>
        </p:nvSpPr>
        <p:spPr bwMode="white">
          <a:xfrm>
            <a:off x="693249" y="1281136"/>
            <a:ext cx="285642" cy="238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BEB891-F5AA-D616-E920-D82FEC67BC2F}"/>
              </a:ext>
            </a:extLst>
          </p:cNvPr>
          <p:cNvSpPr/>
          <p:nvPr/>
        </p:nvSpPr>
        <p:spPr bwMode="white">
          <a:xfrm>
            <a:off x="712292" y="2471473"/>
            <a:ext cx="247556" cy="238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051248-3551-30F4-1341-0051981495BD}"/>
              </a:ext>
            </a:extLst>
          </p:cNvPr>
          <p:cNvSpPr/>
          <p:nvPr/>
        </p:nvSpPr>
        <p:spPr bwMode="white">
          <a:xfrm>
            <a:off x="693249" y="3661811"/>
            <a:ext cx="276120" cy="228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2560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86C836-EC93-D35F-91CE-8E75070FE7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0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5496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11BC22D7-5298-9E59-759B-50EB758A1D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01" y="1268760"/>
            <a:ext cx="10416520" cy="3726781"/>
          </a:xfrm>
          <a:prstGeom prst="rect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F66BB171-EC45-9FBE-4E34-217D7657234D}"/>
              </a:ext>
            </a:extLst>
          </p:cNvPr>
          <p:cNvCxnSpPr>
            <a:cxnSpLocks/>
          </p:cNvCxnSpPr>
          <p:nvPr/>
        </p:nvCxnSpPr>
        <p:spPr>
          <a:xfrm>
            <a:off x="1415479" y="2242866"/>
            <a:ext cx="1584177" cy="1474166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C2E44BAF-7E8C-842F-4B80-D334061CAD64}"/>
              </a:ext>
            </a:extLst>
          </p:cNvPr>
          <p:cNvCxnSpPr>
            <a:cxnSpLocks/>
          </p:cNvCxnSpPr>
          <p:nvPr/>
        </p:nvCxnSpPr>
        <p:spPr>
          <a:xfrm>
            <a:off x="3287688" y="2258103"/>
            <a:ext cx="1512168" cy="1458929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10484F85-E5A6-A1DD-8EEA-500C1E9A9E91}"/>
              </a:ext>
            </a:extLst>
          </p:cNvPr>
          <p:cNvCxnSpPr>
            <a:cxnSpLocks/>
          </p:cNvCxnSpPr>
          <p:nvPr/>
        </p:nvCxnSpPr>
        <p:spPr>
          <a:xfrm flipH="1">
            <a:off x="1415479" y="2217750"/>
            <a:ext cx="3830472" cy="1499282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84F3BC4C-48A8-42A3-B81C-25E327580F63}"/>
              </a:ext>
            </a:extLst>
          </p:cNvPr>
          <p:cNvCxnSpPr>
            <a:cxnSpLocks/>
          </p:cNvCxnSpPr>
          <p:nvPr/>
        </p:nvCxnSpPr>
        <p:spPr>
          <a:xfrm>
            <a:off x="6719432" y="2258103"/>
            <a:ext cx="3265000" cy="1458929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2877380A-A1CC-6432-802F-F12D489F4BD4}"/>
              </a:ext>
            </a:extLst>
          </p:cNvPr>
          <p:cNvCxnSpPr>
            <a:cxnSpLocks/>
          </p:cNvCxnSpPr>
          <p:nvPr/>
        </p:nvCxnSpPr>
        <p:spPr>
          <a:xfrm>
            <a:off x="8351932" y="2258103"/>
            <a:ext cx="0" cy="1458929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E2C601A3-D07E-BD3E-E1F3-94AE2D9DE4A0}"/>
              </a:ext>
            </a:extLst>
          </p:cNvPr>
          <p:cNvCxnSpPr>
            <a:cxnSpLocks/>
          </p:cNvCxnSpPr>
          <p:nvPr/>
        </p:nvCxnSpPr>
        <p:spPr>
          <a:xfrm flipH="1">
            <a:off x="6719432" y="2258103"/>
            <a:ext cx="3422229" cy="1458929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6010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550B15-ED81-138F-1A1E-495834C66F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04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308C66-9301-8D69-A9FC-EF73FBBEF812}"/>
              </a:ext>
            </a:extLst>
          </p:cNvPr>
          <p:cNvSpPr/>
          <p:nvPr/>
        </p:nvSpPr>
        <p:spPr bwMode="white">
          <a:xfrm>
            <a:off x="740856" y="1920476"/>
            <a:ext cx="247556" cy="228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A2AA99-0291-20D0-5A63-1B61A3676A50}"/>
              </a:ext>
            </a:extLst>
          </p:cNvPr>
          <p:cNvSpPr/>
          <p:nvPr/>
        </p:nvSpPr>
        <p:spPr bwMode="white">
          <a:xfrm>
            <a:off x="769420" y="2512003"/>
            <a:ext cx="199949" cy="228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6AA264-03AB-68E3-6A37-D1A83494A61B}"/>
              </a:ext>
            </a:extLst>
          </p:cNvPr>
          <p:cNvSpPr/>
          <p:nvPr/>
        </p:nvSpPr>
        <p:spPr bwMode="white">
          <a:xfrm>
            <a:off x="740856" y="3103531"/>
            <a:ext cx="247556" cy="238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CF31E47C-B4DD-64C4-24CA-6C1B765C26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7162" y="4250661"/>
            <a:ext cx="1662574" cy="61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168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0F9E5A-66ED-7FC1-9966-28007C7B99D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996"/>
          <a:stretch/>
        </p:blipFill>
        <p:spPr>
          <a:xfrm>
            <a:off x="360000" y="1224001"/>
            <a:ext cx="11340000" cy="62082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70BD778-32AE-8E3A-E3A2-D37F9260DFE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05" r="31003"/>
          <a:stretch/>
        </p:blipFill>
        <p:spPr>
          <a:xfrm>
            <a:off x="360000" y="1844824"/>
            <a:ext cx="7824232" cy="325829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FEA52B7B-D09A-9D65-C328-9C1DA6402B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5916" y="1772816"/>
            <a:ext cx="3274700" cy="424389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306591-C956-5145-26DC-5B54A51652A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8"/>
          <a:stretch/>
        </p:blipFill>
        <p:spPr>
          <a:xfrm>
            <a:off x="360000" y="1224000"/>
            <a:ext cx="6888128" cy="29870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BA9C10-935C-CE71-B663-389267ECAA2A}"/>
              </a:ext>
            </a:extLst>
          </p:cNvPr>
          <p:cNvSpPr/>
          <p:nvPr/>
        </p:nvSpPr>
        <p:spPr bwMode="white">
          <a:xfrm>
            <a:off x="721813" y="1338519"/>
            <a:ext cx="228513" cy="229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BF79F1-C2B3-4559-976C-CC63F59C435C}"/>
              </a:ext>
            </a:extLst>
          </p:cNvPr>
          <p:cNvSpPr/>
          <p:nvPr/>
        </p:nvSpPr>
        <p:spPr bwMode="white">
          <a:xfrm>
            <a:off x="693249" y="1968378"/>
            <a:ext cx="285642" cy="238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E504A0-B133-59CE-20B1-7458B40E53E0}"/>
              </a:ext>
            </a:extLst>
          </p:cNvPr>
          <p:cNvSpPr/>
          <p:nvPr/>
        </p:nvSpPr>
        <p:spPr bwMode="white">
          <a:xfrm>
            <a:off x="721813" y="2607779"/>
            <a:ext cx="228513" cy="238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5F4ECA-C1D5-83DF-1650-58C2B75706C8}"/>
              </a:ext>
            </a:extLst>
          </p:cNvPr>
          <p:cNvSpPr/>
          <p:nvPr/>
        </p:nvSpPr>
        <p:spPr bwMode="white">
          <a:xfrm>
            <a:off x="721813" y="3247181"/>
            <a:ext cx="228513" cy="229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2D798F-BE37-6342-0C52-B6800AC4A663}"/>
              </a:ext>
            </a:extLst>
          </p:cNvPr>
          <p:cNvSpPr/>
          <p:nvPr/>
        </p:nvSpPr>
        <p:spPr bwMode="white">
          <a:xfrm>
            <a:off x="693249" y="3877040"/>
            <a:ext cx="285642" cy="238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6110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04C764-EC30-63DC-3E3B-2D1694184D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632544" cy="5538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7495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E40881-4828-4372-0E2B-E609ED7C0F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653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63CCEF-3E88-E67B-3178-F8C1F740CE58}"/>
              </a:ext>
            </a:extLst>
          </p:cNvPr>
          <p:cNvSpPr/>
          <p:nvPr/>
        </p:nvSpPr>
        <p:spPr bwMode="white">
          <a:xfrm>
            <a:off x="712292" y="1319375"/>
            <a:ext cx="247556" cy="238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F064AC-4A4E-48E1-FB70-C52CD04D16DC}"/>
              </a:ext>
            </a:extLst>
          </p:cNvPr>
          <p:cNvSpPr/>
          <p:nvPr/>
        </p:nvSpPr>
        <p:spPr bwMode="white">
          <a:xfrm>
            <a:off x="731335" y="1958392"/>
            <a:ext cx="209471" cy="228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B9FC94-BA53-ED2C-E869-392EC4DFB3D0}"/>
              </a:ext>
            </a:extLst>
          </p:cNvPr>
          <p:cNvSpPr/>
          <p:nvPr/>
        </p:nvSpPr>
        <p:spPr bwMode="white">
          <a:xfrm>
            <a:off x="712292" y="2597409"/>
            <a:ext cx="247556" cy="228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41727D-70A8-6FA6-DFE2-90DA424DBDBC}"/>
              </a:ext>
            </a:extLst>
          </p:cNvPr>
          <p:cNvSpPr/>
          <p:nvPr/>
        </p:nvSpPr>
        <p:spPr bwMode="white">
          <a:xfrm>
            <a:off x="712292" y="3226888"/>
            <a:ext cx="247556" cy="228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941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31A10B-F6C1-149A-4C26-79887A3CE1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0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5202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A27DE9-830B-E4E5-A2C8-7DF9842255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06741"/>
            <a:ext cx="11340000" cy="2338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7323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FD4ACE-69BD-9FD5-263B-48A2A8813D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97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F9D747-08A8-0C45-C3CB-FB4C80224F2A}"/>
              </a:ext>
            </a:extLst>
          </p:cNvPr>
          <p:cNvSpPr/>
          <p:nvPr/>
        </p:nvSpPr>
        <p:spPr bwMode="white">
          <a:xfrm>
            <a:off x="731335" y="1386415"/>
            <a:ext cx="209471" cy="229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A8FC69-4904-F7A8-6BC7-8B33903E8777}"/>
              </a:ext>
            </a:extLst>
          </p:cNvPr>
          <p:cNvSpPr/>
          <p:nvPr/>
        </p:nvSpPr>
        <p:spPr bwMode="white">
          <a:xfrm>
            <a:off x="712292" y="1950091"/>
            <a:ext cx="247556" cy="23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160EC8-D599-304A-DE30-7C34867D46B9}"/>
              </a:ext>
            </a:extLst>
          </p:cNvPr>
          <p:cNvSpPr/>
          <p:nvPr/>
        </p:nvSpPr>
        <p:spPr bwMode="white">
          <a:xfrm>
            <a:off x="731335" y="2523322"/>
            <a:ext cx="209471" cy="229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8DE19F-6119-0141-07F6-BB7544E3D0C3}"/>
              </a:ext>
            </a:extLst>
          </p:cNvPr>
          <p:cNvSpPr/>
          <p:nvPr/>
        </p:nvSpPr>
        <p:spPr bwMode="white">
          <a:xfrm>
            <a:off x="731335" y="3086998"/>
            <a:ext cx="209471" cy="229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097BD55-EB67-5BCC-001F-A5F6A3466F49}"/>
              </a:ext>
            </a:extLst>
          </p:cNvPr>
          <p:cNvSpPr/>
          <p:nvPr/>
        </p:nvSpPr>
        <p:spPr bwMode="white">
          <a:xfrm>
            <a:off x="731335" y="3650675"/>
            <a:ext cx="209471" cy="23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0133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73808A-2258-0391-C1C0-A75FD8D0C9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42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EF3036-032C-E559-F27C-03A735C54BD0}"/>
              </a:ext>
            </a:extLst>
          </p:cNvPr>
          <p:cNvSpPr/>
          <p:nvPr/>
        </p:nvSpPr>
        <p:spPr bwMode="white">
          <a:xfrm>
            <a:off x="759899" y="2978459"/>
            <a:ext cx="209471" cy="238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159C3B-3A39-18BB-2216-8F06437182A3}"/>
              </a:ext>
            </a:extLst>
          </p:cNvPr>
          <p:cNvSpPr/>
          <p:nvPr/>
        </p:nvSpPr>
        <p:spPr bwMode="white">
          <a:xfrm>
            <a:off x="731335" y="3550565"/>
            <a:ext cx="257078" cy="22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5FF607-DBA1-BA82-F069-B50CB8BC9DC0}"/>
              </a:ext>
            </a:extLst>
          </p:cNvPr>
          <p:cNvSpPr/>
          <p:nvPr/>
        </p:nvSpPr>
        <p:spPr bwMode="white">
          <a:xfrm>
            <a:off x="759899" y="4122671"/>
            <a:ext cx="209471" cy="22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33591CD-FDDE-ACB2-A314-92810A246012}"/>
              </a:ext>
            </a:extLst>
          </p:cNvPr>
          <p:cNvSpPr/>
          <p:nvPr/>
        </p:nvSpPr>
        <p:spPr bwMode="white">
          <a:xfrm>
            <a:off x="731335" y="4685242"/>
            <a:ext cx="257078" cy="238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79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66</cp:revision>
  <dcterms:created xsi:type="dcterms:W3CDTF">2015-09-16T06:44:00Z</dcterms:created>
  <dcterms:modified xsi:type="dcterms:W3CDTF">2025-01-11T09:45:34Z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