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52" autoAdjust="0"/>
    <p:restoredTop sz="94660"/>
  </p:normalViewPr>
  <p:slideViewPr>
    <p:cSldViewPr showGuides="1">
      <p:cViewPr>
        <p:scale>
          <a:sx n="77" d="100"/>
          <a:sy n="77" d="100"/>
        </p:scale>
        <p:origin x="276" y="-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419A2E-9DE8-71A1-6527-F6F657C63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666" y="1871278"/>
            <a:ext cx="7066667" cy="148571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950B6FC-DE05-4A73-6882-619A31680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5524" y="3933056"/>
            <a:ext cx="7380952" cy="10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79EF5-AF1A-4404-773D-59AA1A5FC1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B6D85A-C7E6-47F1-FF21-AB9D73190A57}"/>
              </a:ext>
            </a:extLst>
          </p:cNvPr>
          <p:cNvSpPr/>
          <p:nvPr/>
        </p:nvSpPr>
        <p:spPr bwMode="white">
          <a:xfrm>
            <a:off x="1302619" y="3024596"/>
            <a:ext cx="218992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B67763-2E11-D426-4821-1B9AB8C15B66}"/>
              </a:ext>
            </a:extLst>
          </p:cNvPr>
          <p:cNvSpPr/>
          <p:nvPr/>
        </p:nvSpPr>
        <p:spPr bwMode="white">
          <a:xfrm>
            <a:off x="4082871" y="3024596"/>
            <a:ext cx="247556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1BBBA-8779-441E-9A90-367B1B70DE5E}"/>
              </a:ext>
            </a:extLst>
          </p:cNvPr>
          <p:cNvSpPr/>
          <p:nvPr/>
        </p:nvSpPr>
        <p:spPr bwMode="white">
          <a:xfrm>
            <a:off x="6816080" y="2924944"/>
            <a:ext cx="385005" cy="40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8560A3-59D9-D87B-8B94-058BE103C6D7}"/>
              </a:ext>
            </a:extLst>
          </p:cNvPr>
          <p:cNvSpPr/>
          <p:nvPr/>
        </p:nvSpPr>
        <p:spPr bwMode="white">
          <a:xfrm>
            <a:off x="9538639" y="3024596"/>
            <a:ext cx="257078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6B501F-6DED-9F28-C381-C20E163A6724}"/>
              </a:ext>
            </a:extLst>
          </p:cNvPr>
          <p:cNvSpPr/>
          <p:nvPr/>
        </p:nvSpPr>
        <p:spPr bwMode="white">
          <a:xfrm>
            <a:off x="1293098" y="3596214"/>
            <a:ext cx="238035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B454F6-39F8-AFD9-752E-832C97FEEE05}"/>
              </a:ext>
            </a:extLst>
          </p:cNvPr>
          <p:cNvSpPr/>
          <p:nvPr/>
        </p:nvSpPr>
        <p:spPr bwMode="white">
          <a:xfrm>
            <a:off x="4063828" y="3596214"/>
            <a:ext cx="285642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05129B-9447-DDB9-4F7F-D23EC9F0A14C}"/>
              </a:ext>
            </a:extLst>
          </p:cNvPr>
          <p:cNvSpPr/>
          <p:nvPr/>
        </p:nvSpPr>
        <p:spPr bwMode="white">
          <a:xfrm>
            <a:off x="6901209" y="3596214"/>
            <a:ext cx="199949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A29FDC-75FB-D092-8590-EA3C88D13109}"/>
              </a:ext>
            </a:extLst>
          </p:cNvPr>
          <p:cNvSpPr/>
          <p:nvPr/>
        </p:nvSpPr>
        <p:spPr bwMode="white">
          <a:xfrm>
            <a:off x="9557682" y="3596214"/>
            <a:ext cx="228513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6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E223E-31D3-F45B-A3C6-782EDDF826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3C96E-39F4-FD96-4ABD-C98D39C69BA5}"/>
              </a:ext>
            </a:extLst>
          </p:cNvPr>
          <p:cNvSpPr/>
          <p:nvPr/>
        </p:nvSpPr>
        <p:spPr bwMode="white">
          <a:xfrm>
            <a:off x="1302619" y="2473840"/>
            <a:ext cx="228513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66A613-67DC-8028-8E7C-46EBC77CA591}"/>
              </a:ext>
            </a:extLst>
          </p:cNvPr>
          <p:cNvSpPr/>
          <p:nvPr/>
        </p:nvSpPr>
        <p:spPr bwMode="white">
          <a:xfrm>
            <a:off x="1302619" y="3981282"/>
            <a:ext cx="228513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97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2B7EE-AE87-C95A-0D3C-3CF412F0AD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5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A44D7-8BFE-8251-77F1-36FAF69FA553}"/>
              </a:ext>
            </a:extLst>
          </p:cNvPr>
          <p:cNvSpPr/>
          <p:nvPr/>
        </p:nvSpPr>
        <p:spPr bwMode="white">
          <a:xfrm>
            <a:off x="693249" y="1796137"/>
            <a:ext cx="285642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C179B-DF5D-0139-F250-090A00C7F31A}"/>
              </a:ext>
            </a:extLst>
          </p:cNvPr>
          <p:cNvSpPr/>
          <p:nvPr/>
        </p:nvSpPr>
        <p:spPr bwMode="white">
          <a:xfrm>
            <a:off x="693249" y="3302765"/>
            <a:ext cx="285642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30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0200F-27B9-1574-367A-535F11B21D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7FDFB5-698E-6F1D-E062-8AC391874BF0}"/>
              </a:ext>
            </a:extLst>
          </p:cNvPr>
          <p:cNvSpPr/>
          <p:nvPr/>
        </p:nvSpPr>
        <p:spPr bwMode="white">
          <a:xfrm>
            <a:off x="721813" y="1862904"/>
            <a:ext cx="228513" cy="2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09011-FC89-37DA-344C-2D8F83639B49}"/>
              </a:ext>
            </a:extLst>
          </p:cNvPr>
          <p:cNvSpPr/>
          <p:nvPr/>
        </p:nvSpPr>
        <p:spPr bwMode="white">
          <a:xfrm>
            <a:off x="693249" y="3369575"/>
            <a:ext cx="276120" cy="2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2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1503A-4331-2352-C40B-94D27C4163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94"/>
          <a:stretch/>
        </p:blipFill>
        <p:spPr>
          <a:xfrm>
            <a:off x="360000" y="3933056"/>
            <a:ext cx="11340000" cy="1183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316C0-B43F-2E09-57E5-743FE604AD33}"/>
              </a:ext>
            </a:extLst>
          </p:cNvPr>
          <p:cNvSpPr/>
          <p:nvPr/>
        </p:nvSpPr>
        <p:spPr bwMode="white">
          <a:xfrm>
            <a:off x="4349470" y="4005065"/>
            <a:ext cx="52239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69658-7A4D-D6B2-ECF9-627BAA386F44}"/>
              </a:ext>
            </a:extLst>
          </p:cNvPr>
          <p:cNvSpPr/>
          <p:nvPr/>
        </p:nvSpPr>
        <p:spPr bwMode="white">
          <a:xfrm>
            <a:off x="4079776" y="4581128"/>
            <a:ext cx="43204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CC864D-A4FF-9771-8DED-DEB08AA3B6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901"/>
          <a:stretch/>
        </p:blipFill>
        <p:spPr>
          <a:xfrm>
            <a:off x="360000" y="1224000"/>
            <a:ext cx="11340000" cy="5488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8AAC146-2980-E203-0083-CE74300529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9" r="57673" b="30406"/>
          <a:stretch/>
        </p:blipFill>
        <p:spPr>
          <a:xfrm>
            <a:off x="3575720" y="1844824"/>
            <a:ext cx="479989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5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D17D2-0341-67A8-1AC7-473D246582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19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C6EBB-6CCE-3121-1B00-312489D9188C}"/>
              </a:ext>
            </a:extLst>
          </p:cNvPr>
          <p:cNvSpPr/>
          <p:nvPr/>
        </p:nvSpPr>
        <p:spPr bwMode="white">
          <a:xfrm>
            <a:off x="2567608" y="1152232"/>
            <a:ext cx="486951" cy="40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CF0F2D-C5C6-61D1-D7D2-4D294B9583BF}"/>
              </a:ext>
            </a:extLst>
          </p:cNvPr>
          <p:cNvSpPr/>
          <p:nvPr/>
        </p:nvSpPr>
        <p:spPr bwMode="white">
          <a:xfrm>
            <a:off x="2959344" y="1772816"/>
            <a:ext cx="486951" cy="40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F89BAC-EDF6-E7BC-D63E-AE684B0A2A99}"/>
              </a:ext>
            </a:extLst>
          </p:cNvPr>
          <p:cNvSpPr/>
          <p:nvPr/>
        </p:nvSpPr>
        <p:spPr bwMode="white">
          <a:xfrm>
            <a:off x="2855640" y="2348880"/>
            <a:ext cx="590655" cy="40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44860A-310F-0ECC-5BB5-7128D73E7B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15949" b="30406"/>
          <a:stretch/>
        </p:blipFill>
        <p:spPr>
          <a:xfrm>
            <a:off x="2567608" y="3376977"/>
            <a:ext cx="6396128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D1298-5598-89C4-6F0D-4D5826AE5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9A166-6C1E-B7F6-91A2-D02FE3C94C8F}"/>
              </a:ext>
            </a:extLst>
          </p:cNvPr>
          <p:cNvSpPr/>
          <p:nvPr/>
        </p:nvSpPr>
        <p:spPr bwMode="white">
          <a:xfrm>
            <a:off x="2083375" y="2995087"/>
            <a:ext cx="257078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D82FE-867E-A17D-D872-EDF7D2E0C616}"/>
              </a:ext>
            </a:extLst>
          </p:cNvPr>
          <p:cNvSpPr/>
          <p:nvPr/>
        </p:nvSpPr>
        <p:spPr bwMode="white">
          <a:xfrm>
            <a:off x="5672947" y="2985565"/>
            <a:ext cx="247556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AF8FA4-7A94-39A6-538B-7B672C993137}"/>
              </a:ext>
            </a:extLst>
          </p:cNvPr>
          <p:cNvSpPr/>
          <p:nvPr/>
        </p:nvSpPr>
        <p:spPr bwMode="white">
          <a:xfrm>
            <a:off x="9195869" y="2995087"/>
            <a:ext cx="247556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8BB5FD-1A6A-87FF-F201-BC5AFA6CDA38}"/>
              </a:ext>
            </a:extLst>
          </p:cNvPr>
          <p:cNvSpPr/>
          <p:nvPr/>
        </p:nvSpPr>
        <p:spPr bwMode="white">
          <a:xfrm>
            <a:off x="2092896" y="4642388"/>
            <a:ext cx="247556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A02F08-D4A0-B7B7-14B0-826B92B04ABA}"/>
              </a:ext>
            </a:extLst>
          </p:cNvPr>
          <p:cNvSpPr/>
          <p:nvPr/>
        </p:nvSpPr>
        <p:spPr bwMode="white">
          <a:xfrm>
            <a:off x="5587254" y="4594778"/>
            <a:ext cx="361813" cy="2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BE4CE3-717C-18EB-EC56-80BE78015181}"/>
              </a:ext>
            </a:extLst>
          </p:cNvPr>
          <p:cNvSpPr/>
          <p:nvPr/>
        </p:nvSpPr>
        <p:spPr bwMode="white">
          <a:xfrm>
            <a:off x="9138740" y="4594778"/>
            <a:ext cx="361813" cy="2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22FE1-6C09-69CF-74BD-68E4D7849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95F27-4368-E1BA-70B6-1E4FDE9DDE1F}"/>
              </a:ext>
            </a:extLst>
          </p:cNvPr>
          <p:cNvSpPr/>
          <p:nvPr/>
        </p:nvSpPr>
        <p:spPr bwMode="white">
          <a:xfrm>
            <a:off x="1293098" y="2044658"/>
            <a:ext cx="247556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0049C-2321-9FD4-7542-0BC3146522B0}"/>
              </a:ext>
            </a:extLst>
          </p:cNvPr>
          <p:cNvSpPr/>
          <p:nvPr/>
        </p:nvSpPr>
        <p:spPr bwMode="white">
          <a:xfrm>
            <a:off x="1274055" y="2645838"/>
            <a:ext cx="276120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0C648-8A3B-ABEB-88F3-CEFCC7D4E4C5}"/>
              </a:ext>
            </a:extLst>
          </p:cNvPr>
          <p:cNvSpPr/>
          <p:nvPr/>
        </p:nvSpPr>
        <p:spPr bwMode="white">
          <a:xfrm>
            <a:off x="1302619" y="3227933"/>
            <a:ext cx="228513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41B4BF-B7A4-D4B3-B235-3D50F2B7E6D0}"/>
              </a:ext>
            </a:extLst>
          </p:cNvPr>
          <p:cNvSpPr/>
          <p:nvPr/>
        </p:nvSpPr>
        <p:spPr bwMode="white">
          <a:xfrm>
            <a:off x="1302619" y="3819571"/>
            <a:ext cx="228513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7B0636-D9EA-9E51-A54F-AE47B97EDCD3}"/>
              </a:ext>
            </a:extLst>
          </p:cNvPr>
          <p:cNvSpPr/>
          <p:nvPr/>
        </p:nvSpPr>
        <p:spPr bwMode="white">
          <a:xfrm>
            <a:off x="1302619" y="4411208"/>
            <a:ext cx="228513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559D03-433F-E1F2-DF2F-EE3A5D59B299}"/>
              </a:ext>
            </a:extLst>
          </p:cNvPr>
          <p:cNvSpPr/>
          <p:nvPr/>
        </p:nvSpPr>
        <p:spPr bwMode="white">
          <a:xfrm>
            <a:off x="1293098" y="4993303"/>
            <a:ext cx="247556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C265A-4E4B-A2A3-01DD-25210BE8E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6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D2B3C02-3DCA-A17F-13A3-2B0A72CEE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5" y="3212977"/>
            <a:ext cx="1080119" cy="66836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162E758-2D65-3F63-9883-1EE3970296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7436" y="3789040"/>
            <a:ext cx="103691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4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2E3D0-1A8C-9A61-3B9B-CB113A148B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4006"/>
            <a:ext cx="11340000" cy="20949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0B7C889-7342-E4FE-DF32-943A9361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995670"/>
            <a:ext cx="1047166" cy="6412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FA0AD0C-7BF7-A788-F78D-91BB5A794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010" y="2618418"/>
            <a:ext cx="1058320" cy="66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0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5E6F3-7E13-597F-9603-BEB232185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EE28B9-4613-06B4-8A34-2DC844D4CAD9}"/>
              </a:ext>
            </a:extLst>
          </p:cNvPr>
          <p:cNvSpPr/>
          <p:nvPr/>
        </p:nvSpPr>
        <p:spPr bwMode="white">
          <a:xfrm>
            <a:off x="2311889" y="3601378"/>
            <a:ext cx="1342518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6A72C-D44D-0A48-170B-F64BA42C9F14}"/>
              </a:ext>
            </a:extLst>
          </p:cNvPr>
          <p:cNvSpPr/>
          <p:nvPr/>
        </p:nvSpPr>
        <p:spPr bwMode="white">
          <a:xfrm>
            <a:off x="7872392" y="3601378"/>
            <a:ext cx="1190177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DE850E-99CA-0534-BBC2-CB0438C901FC}"/>
              </a:ext>
            </a:extLst>
          </p:cNvPr>
          <p:cNvSpPr/>
          <p:nvPr/>
        </p:nvSpPr>
        <p:spPr bwMode="white">
          <a:xfrm>
            <a:off x="2321410" y="4164692"/>
            <a:ext cx="1037833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92AA91-E7F9-7F88-90A9-4DFB31389BC5}"/>
              </a:ext>
            </a:extLst>
          </p:cNvPr>
          <p:cNvSpPr/>
          <p:nvPr/>
        </p:nvSpPr>
        <p:spPr bwMode="white">
          <a:xfrm>
            <a:off x="8519848" y="4164692"/>
            <a:ext cx="1171133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8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92F23-A8DA-38E8-FAC7-6CE93128B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2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57496-D865-34F8-710C-9FDC2B7B7719}"/>
              </a:ext>
            </a:extLst>
          </p:cNvPr>
          <p:cNvSpPr/>
          <p:nvPr/>
        </p:nvSpPr>
        <p:spPr bwMode="white">
          <a:xfrm>
            <a:off x="1274055" y="1948250"/>
            <a:ext cx="276120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45D094-EA86-C2DF-C365-458FE0A9A1FA}"/>
              </a:ext>
            </a:extLst>
          </p:cNvPr>
          <p:cNvSpPr/>
          <p:nvPr/>
        </p:nvSpPr>
        <p:spPr bwMode="white">
          <a:xfrm>
            <a:off x="1293098" y="2520026"/>
            <a:ext cx="247556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93EA0C-3A03-F064-C2C2-D7CF7366F88D}"/>
              </a:ext>
            </a:extLst>
          </p:cNvPr>
          <p:cNvSpPr/>
          <p:nvPr/>
        </p:nvSpPr>
        <p:spPr bwMode="white">
          <a:xfrm>
            <a:off x="1302619" y="3091802"/>
            <a:ext cx="228513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32C048-5D08-5825-6E6C-FBE2962056BF}"/>
              </a:ext>
            </a:extLst>
          </p:cNvPr>
          <p:cNvSpPr/>
          <p:nvPr/>
        </p:nvSpPr>
        <p:spPr bwMode="white">
          <a:xfrm>
            <a:off x="1302619" y="3654048"/>
            <a:ext cx="228513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8E4BB0-F998-D2AF-E3E1-BCCDF4A51A2E}"/>
              </a:ext>
            </a:extLst>
          </p:cNvPr>
          <p:cNvSpPr/>
          <p:nvPr/>
        </p:nvSpPr>
        <p:spPr bwMode="white">
          <a:xfrm>
            <a:off x="1274055" y="4225825"/>
            <a:ext cx="276120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8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D06CD-0335-0C68-BBDA-12199985A1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54B12-6CD4-4AD1-5BE0-2B0F8F648BF4}"/>
              </a:ext>
            </a:extLst>
          </p:cNvPr>
          <p:cNvSpPr/>
          <p:nvPr/>
        </p:nvSpPr>
        <p:spPr bwMode="white">
          <a:xfrm>
            <a:off x="1788211" y="4063470"/>
            <a:ext cx="276120" cy="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F0334D-3D0E-5C62-B0AE-7FCEDA6066B9}"/>
              </a:ext>
            </a:extLst>
          </p:cNvPr>
          <p:cNvSpPr/>
          <p:nvPr/>
        </p:nvSpPr>
        <p:spPr bwMode="white">
          <a:xfrm>
            <a:off x="3816272" y="4063470"/>
            <a:ext cx="285642" cy="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20E09C-9E83-D551-E7DB-092F03B1205E}"/>
              </a:ext>
            </a:extLst>
          </p:cNvPr>
          <p:cNvSpPr/>
          <p:nvPr/>
        </p:nvSpPr>
        <p:spPr bwMode="white">
          <a:xfrm>
            <a:off x="6139496" y="4063470"/>
            <a:ext cx="285642" cy="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74345-E93F-ECCC-55E1-6F12EC466812}"/>
              </a:ext>
            </a:extLst>
          </p:cNvPr>
          <p:cNvSpPr/>
          <p:nvPr/>
        </p:nvSpPr>
        <p:spPr bwMode="white">
          <a:xfrm>
            <a:off x="8253249" y="4063470"/>
            <a:ext cx="285642" cy="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D4D2C-A963-D25F-6B21-D1A589E409EA}"/>
              </a:ext>
            </a:extLst>
          </p:cNvPr>
          <p:cNvSpPr/>
          <p:nvPr/>
        </p:nvSpPr>
        <p:spPr bwMode="white">
          <a:xfrm>
            <a:off x="10452695" y="4063470"/>
            <a:ext cx="285643" cy="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8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19DEE-9D96-75E6-3A8B-21A57C1AA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04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BA43A9-8D66-B1E3-A133-02238DF43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09224"/>
            <a:ext cx="1728192" cy="67624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55A64A8-6F16-C8E7-B4A7-1D3BC5095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278192"/>
            <a:ext cx="1728192" cy="67624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C432A1E-455F-585C-FC71-2C47E63F4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264919"/>
            <a:ext cx="1728192" cy="6762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80EC8A2-CC8F-5583-BBEE-E90F0D961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278192"/>
            <a:ext cx="1728192" cy="67624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0CB2F6B-2950-064F-994B-15D6D3B75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8700" y="4278192"/>
            <a:ext cx="1728192" cy="67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7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2025-01-11T09:19:11Z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