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5" autoAdjust="0"/>
    <p:restoredTop sz="94660"/>
  </p:normalViewPr>
  <p:slideViewPr>
    <p:cSldViewPr showGuides="1">
      <p:cViewPr varScale="1">
        <p:scale>
          <a:sx n="64" d="100"/>
          <a:sy n="64" d="100"/>
        </p:scale>
        <p:origin x="58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EAEA569-3DB1-7D03-2957-7F689211D8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428" y="2986143"/>
            <a:ext cx="6457143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93C37-5A8F-8584-11DB-738B6F2A82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9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3D5E31-B449-AC74-B36A-8B49E37B548B}"/>
              </a:ext>
            </a:extLst>
          </p:cNvPr>
          <p:cNvSpPr/>
          <p:nvPr/>
        </p:nvSpPr>
        <p:spPr bwMode="white">
          <a:xfrm>
            <a:off x="740856" y="1787589"/>
            <a:ext cx="247556" cy="25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853BF7-A304-6C97-32FB-48D6886BD30B}"/>
              </a:ext>
            </a:extLst>
          </p:cNvPr>
          <p:cNvSpPr/>
          <p:nvPr/>
        </p:nvSpPr>
        <p:spPr bwMode="white">
          <a:xfrm>
            <a:off x="750377" y="3153576"/>
            <a:ext cx="238035" cy="24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DC4A450-61F0-BA93-E58F-1C8E07CEEC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/>
          <a:stretch/>
        </p:blipFill>
        <p:spPr>
          <a:xfrm>
            <a:off x="360000" y="4149080"/>
            <a:ext cx="7608208" cy="136886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A48997-4943-E746-ACBF-D93345581ABB}"/>
              </a:ext>
            </a:extLst>
          </p:cNvPr>
          <p:cNvSpPr/>
          <p:nvPr/>
        </p:nvSpPr>
        <p:spPr bwMode="white">
          <a:xfrm>
            <a:off x="712292" y="4685140"/>
            <a:ext cx="295163" cy="24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3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6D753-E735-AA2F-53DA-5884BDB61A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F0D978-E834-E39F-B27C-F42F6DD7F6B0}"/>
              </a:ext>
            </a:extLst>
          </p:cNvPr>
          <p:cNvSpPr/>
          <p:nvPr/>
        </p:nvSpPr>
        <p:spPr bwMode="white">
          <a:xfrm>
            <a:off x="1283576" y="1873740"/>
            <a:ext cx="238035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E4DAB1-C3F9-A754-FF9B-C8DE090A0751}"/>
              </a:ext>
            </a:extLst>
          </p:cNvPr>
          <p:cNvSpPr/>
          <p:nvPr/>
        </p:nvSpPr>
        <p:spPr bwMode="white">
          <a:xfrm>
            <a:off x="1245491" y="2963010"/>
            <a:ext cx="295163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6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77519-3678-6D89-6928-489A525961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4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18CA89-4570-1062-FDF9-DADDF22337FA}"/>
              </a:ext>
            </a:extLst>
          </p:cNvPr>
          <p:cNvSpPr/>
          <p:nvPr/>
        </p:nvSpPr>
        <p:spPr bwMode="white">
          <a:xfrm>
            <a:off x="740856" y="1357326"/>
            <a:ext cx="257078" cy="25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6A21D8-7609-C83E-6190-A58478736870}"/>
              </a:ext>
            </a:extLst>
          </p:cNvPr>
          <p:cNvSpPr/>
          <p:nvPr/>
        </p:nvSpPr>
        <p:spPr bwMode="white">
          <a:xfrm>
            <a:off x="750377" y="2452504"/>
            <a:ext cx="238035" cy="24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0A4EC6-40BE-4FC3-023D-D0CA3BE26228}"/>
              </a:ext>
            </a:extLst>
          </p:cNvPr>
          <p:cNvSpPr/>
          <p:nvPr/>
        </p:nvSpPr>
        <p:spPr bwMode="white">
          <a:xfrm>
            <a:off x="740856" y="3547682"/>
            <a:ext cx="257078" cy="25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72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C5FEC-0167-B629-8C1E-AF7320F288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21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78AEB1-00C2-5590-D52A-C625AC2E0850}"/>
              </a:ext>
            </a:extLst>
          </p:cNvPr>
          <p:cNvSpPr/>
          <p:nvPr/>
        </p:nvSpPr>
        <p:spPr bwMode="white">
          <a:xfrm>
            <a:off x="1283576" y="3195926"/>
            <a:ext cx="228513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5723D-780C-978F-D111-09F7F98029C7}"/>
              </a:ext>
            </a:extLst>
          </p:cNvPr>
          <p:cNvSpPr/>
          <p:nvPr/>
        </p:nvSpPr>
        <p:spPr bwMode="white">
          <a:xfrm>
            <a:off x="1274055" y="3738920"/>
            <a:ext cx="257078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9F596A-2AB7-08E7-6208-644E81CA95C7}"/>
              </a:ext>
            </a:extLst>
          </p:cNvPr>
          <p:cNvSpPr/>
          <p:nvPr/>
        </p:nvSpPr>
        <p:spPr bwMode="white">
          <a:xfrm>
            <a:off x="1245491" y="4291441"/>
            <a:ext cx="295163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BC93A4-894C-100C-4F98-D02FAF124C42}"/>
              </a:ext>
            </a:extLst>
          </p:cNvPr>
          <p:cNvSpPr/>
          <p:nvPr/>
        </p:nvSpPr>
        <p:spPr bwMode="white">
          <a:xfrm>
            <a:off x="1283576" y="4843961"/>
            <a:ext cx="238035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E9E4FD-5A6B-6B6D-58FF-A255CC8F5C58}"/>
              </a:ext>
            </a:extLst>
          </p:cNvPr>
          <p:cNvSpPr/>
          <p:nvPr/>
        </p:nvSpPr>
        <p:spPr bwMode="white">
          <a:xfrm>
            <a:off x="1274055" y="5386955"/>
            <a:ext cx="257078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8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65A92-36A0-175E-9C81-6E30E9D853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3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55996D-EA38-2913-D9FC-67D37CCF003C}"/>
              </a:ext>
            </a:extLst>
          </p:cNvPr>
          <p:cNvSpPr/>
          <p:nvPr/>
        </p:nvSpPr>
        <p:spPr bwMode="white">
          <a:xfrm>
            <a:off x="1255012" y="1900071"/>
            <a:ext cx="295163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02BD1A-97A6-3925-560A-806AAEBCE3B4}"/>
              </a:ext>
            </a:extLst>
          </p:cNvPr>
          <p:cNvSpPr/>
          <p:nvPr/>
        </p:nvSpPr>
        <p:spPr bwMode="white">
          <a:xfrm>
            <a:off x="1283576" y="2995116"/>
            <a:ext cx="238035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18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5BE2E-810F-7CDD-13A0-D586607894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69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97680-69CC-FA1F-2A27-0FEDD8747877}"/>
              </a:ext>
            </a:extLst>
          </p:cNvPr>
          <p:cNvSpPr/>
          <p:nvPr/>
        </p:nvSpPr>
        <p:spPr bwMode="white">
          <a:xfrm>
            <a:off x="750377" y="1367130"/>
            <a:ext cx="238035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DC8895-1772-F460-C8FA-ED367A525A57}"/>
              </a:ext>
            </a:extLst>
          </p:cNvPr>
          <p:cNvSpPr/>
          <p:nvPr/>
        </p:nvSpPr>
        <p:spPr bwMode="white">
          <a:xfrm>
            <a:off x="712292" y="2454925"/>
            <a:ext cx="295163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C3B203B-2F1F-5BD0-020C-CD329825BF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1008"/>
            <a:ext cx="11340000" cy="10374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2905D4-366B-1E4D-DD63-B3EAEE0231BD}"/>
              </a:ext>
            </a:extLst>
          </p:cNvPr>
          <p:cNvSpPr/>
          <p:nvPr/>
        </p:nvSpPr>
        <p:spPr bwMode="white">
          <a:xfrm>
            <a:off x="750377" y="3645099"/>
            <a:ext cx="238035" cy="24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22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19795-F712-9811-00F3-D9F64DB614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E6780-C160-9A90-61BD-D9E07737663B}"/>
              </a:ext>
            </a:extLst>
          </p:cNvPr>
          <p:cNvSpPr/>
          <p:nvPr/>
        </p:nvSpPr>
        <p:spPr bwMode="white">
          <a:xfrm>
            <a:off x="1607304" y="1863493"/>
            <a:ext cx="218992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34506E-37FE-C91D-15B3-531A5232A6D9}"/>
              </a:ext>
            </a:extLst>
          </p:cNvPr>
          <p:cNvSpPr/>
          <p:nvPr/>
        </p:nvSpPr>
        <p:spPr bwMode="white">
          <a:xfrm>
            <a:off x="1607304" y="2407540"/>
            <a:ext cx="238035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0D3860-3389-8E72-68DA-4DB988E4A024}"/>
              </a:ext>
            </a:extLst>
          </p:cNvPr>
          <p:cNvSpPr/>
          <p:nvPr/>
        </p:nvSpPr>
        <p:spPr bwMode="white">
          <a:xfrm>
            <a:off x="1616826" y="2942042"/>
            <a:ext cx="218992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731123-DB5E-B954-F785-15B51EFB6ABE}"/>
              </a:ext>
            </a:extLst>
          </p:cNvPr>
          <p:cNvSpPr/>
          <p:nvPr/>
        </p:nvSpPr>
        <p:spPr bwMode="white">
          <a:xfrm>
            <a:off x="1607304" y="4011046"/>
            <a:ext cx="228513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026887-9E9E-4CFF-2D4D-A64C05372851}"/>
              </a:ext>
            </a:extLst>
          </p:cNvPr>
          <p:cNvSpPr/>
          <p:nvPr/>
        </p:nvSpPr>
        <p:spPr bwMode="white">
          <a:xfrm>
            <a:off x="1607304" y="4555092"/>
            <a:ext cx="228513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58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C6880-1754-65A0-DBA2-761800CBFD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4431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4C916-4FEB-1E30-ED33-7D1F3EEB72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4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D59C2E-2A5B-B351-D692-FE2055298752}"/>
              </a:ext>
            </a:extLst>
          </p:cNvPr>
          <p:cNvSpPr/>
          <p:nvPr/>
        </p:nvSpPr>
        <p:spPr bwMode="white">
          <a:xfrm>
            <a:off x="740856" y="1300273"/>
            <a:ext cx="257078" cy="2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EF3364-1029-070B-CEFE-9C52A9F1BBF6}"/>
              </a:ext>
            </a:extLst>
          </p:cNvPr>
          <p:cNvSpPr/>
          <p:nvPr/>
        </p:nvSpPr>
        <p:spPr bwMode="white">
          <a:xfrm>
            <a:off x="740856" y="2368103"/>
            <a:ext cx="257078" cy="2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9B3776-AA9A-473E-6D1E-0454AD9D80A4}"/>
              </a:ext>
            </a:extLst>
          </p:cNvPr>
          <p:cNvSpPr/>
          <p:nvPr/>
        </p:nvSpPr>
        <p:spPr bwMode="white">
          <a:xfrm>
            <a:off x="750377" y="3455002"/>
            <a:ext cx="238035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4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6025D-A0F2-D53C-6982-78D469CA63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0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0AEE05-C2CB-8606-0F20-94FD2778E126}"/>
              </a:ext>
            </a:extLst>
          </p:cNvPr>
          <p:cNvSpPr/>
          <p:nvPr/>
        </p:nvSpPr>
        <p:spPr bwMode="white">
          <a:xfrm>
            <a:off x="740856" y="1338578"/>
            <a:ext cx="257078" cy="25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C88E48-8743-54BB-490A-715E473D9220}"/>
              </a:ext>
            </a:extLst>
          </p:cNvPr>
          <p:cNvSpPr/>
          <p:nvPr/>
        </p:nvSpPr>
        <p:spPr bwMode="white">
          <a:xfrm>
            <a:off x="740856" y="2952229"/>
            <a:ext cx="257078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B00EF-7027-9496-5278-4434AC2117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360000" y="1224000"/>
            <a:ext cx="9984472" cy="3659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D53BB4-9DE3-B140-EE84-D566148DEDEA}"/>
              </a:ext>
            </a:extLst>
          </p:cNvPr>
          <p:cNvSpPr/>
          <p:nvPr/>
        </p:nvSpPr>
        <p:spPr bwMode="white">
          <a:xfrm>
            <a:off x="1283576" y="2405850"/>
            <a:ext cx="238035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CEF50F-94C5-FCBE-1931-606EDB107867}"/>
              </a:ext>
            </a:extLst>
          </p:cNvPr>
          <p:cNvSpPr/>
          <p:nvPr/>
        </p:nvSpPr>
        <p:spPr bwMode="white">
          <a:xfrm>
            <a:off x="1274055" y="2930058"/>
            <a:ext cx="247556" cy="2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3A9659-BC7C-99AF-BFF1-8A8854E7F25B}"/>
              </a:ext>
            </a:extLst>
          </p:cNvPr>
          <p:cNvSpPr/>
          <p:nvPr/>
        </p:nvSpPr>
        <p:spPr bwMode="white">
          <a:xfrm>
            <a:off x="1274055" y="3454266"/>
            <a:ext cx="247556" cy="2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E36BDC-A778-D360-DB48-B73CDAB7BFC8}"/>
              </a:ext>
            </a:extLst>
          </p:cNvPr>
          <p:cNvSpPr/>
          <p:nvPr/>
        </p:nvSpPr>
        <p:spPr bwMode="white">
          <a:xfrm>
            <a:off x="1245491" y="3978473"/>
            <a:ext cx="295163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7D68E4-E6DB-DA00-4445-1687B071356B}"/>
              </a:ext>
            </a:extLst>
          </p:cNvPr>
          <p:cNvSpPr/>
          <p:nvPr/>
        </p:nvSpPr>
        <p:spPr bwMode="white">
          <a:xfrm>
            <a:off x="1245491" y="4502681"/>
            <a:ext cx="295163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306D36-E1AA-D540-82C7-08C0C25B20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0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2E5822-2833-6815-A6E5-340499265E2C}"/>
              </a:ext>
            </a:extLst>
          </p:cNvPr>
          <p:cNvSpPr/>
          <p:nvPr/>
        </p:nvSpPr>
        <p:spPr bwMode="white">
          <a:xfrm>
            <a:off x="1245491" y="2301577"/>
            <a:ext cx="295163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68A07F-5CA5-93A8-F106-013582BC23E0}"/>
              </a:ext>
            </a:extLst>
          </p:cNvPr>
          <p:cNvSpPr/>
          <p:nvPr/>
        </p:nvSpPr>
        <p:spPr bwMode="white">
          <a:xfrm>
            <a:off x="1283576" y="3646165"/>
            <a:ext cx="238035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29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B0B04-B984-FC7A-36FC-7F6E22F772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3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8AC1C-0643-2140-4E3B-06FF476EE467}"/>
              </a:ext>
            </a:extLst>
          </p:cNvPr>
          <p:cNvSpPr/>
          <p:nvPr/>
        </p:nvSpPr>
        <p:spPr bwMode="white">
          <a:xfrm>
            <a:off x="750377" y="1728870"/>
            <a:ext cx="238035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859FDD-D04D-8DC9-B1A2-F5754DE4F880}"/>
              </a:ext>
            </a:extLst>
          </p:cNvPr>
          <p:cNvSpPr/>
          <p:nvPr/>
        </p:nvSpPr>
        <p:spPr bwMode="white">
          <a:xfrm>
            <a:off x="712292" y="3081542"/>
            <a:ext cx="295163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DA5DB4-0A04-0161-56CF-76EBCF3FF5D2}"/>
              </a:ext>
            </a:extLst>
          </p:cNvPr>
          <p:cNvSpPr/>
          <p:nvPr/>
        </p:nvSpPr>
        <p:spPr bwMode="white">
          <a:xfrm>
            <a:off x="712292" y="4434213"/>
            <a:ext cx="295163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5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6DB3F-9CA5-C3B2-C1D2-B633D0C172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B5BE1B-7317-BDE8-8FEA-34A6E8306B5F}"/>
              </a:ext>
            </a:extLst>
          </p:cNvPr>
          <p:cNvSpPr/>
          <p:nvPr/>
        </p:nvSpPr>
        <p:spPr bwMode="white">
          <a:xfrm>
            <a:off x="1302619" y="2501081"/>
            <a:ext cx="218992" cy="1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A6877D-BE31-CA46-B399-EDA1D8D2252A}"/>
              </a:ext>
            </a:extLst>
          </p:cNvPr>
          <p:cNvSpPr/>
          <p:nvPr/>
        </p:nvSpPr>
        <p:spPr bwMode="white">
          <a:xfrm>
            <a:off x="1207405" y="2872769"/>
            <a:ext cx="380856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E6730B-666D-5B21-E976-B8D4153ACFE8}"/>
              </a:ext>
            </a:extLst>
          </p:cNvPr>
          <p:cNvSpPr/>
          <p:nvPr/>
        </p:nvSpPr>
        <p:spPr bwMode="white">
          <a:xfrm>
            <a:off x="1302619" y="3539901"/>
            <a:ext cx="218992" cy="1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8DB71D-3859-1C32-771D-D2C139D037BF}"/>
              </a:ext>
            </a:extLst>
          </p:cNvPr>
          <p:cNvSpPr/>
          <p:nvPr/>
        </p:nvSpPr>
        <p:spPr bwMode="white">
          <a:xfrm>
            <a:off x="1207405" y="3921120"/>
            <a:ext cx="380856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58D4FE-E3E1-3BA1-25A6-A05850B331B0}"/>
              </a:ext>
            </a:extLst>
          </p:cNvPr>
          <p:cNvSpPr/>
          <p:nvPr/>
        </p:nvSpPr>
        <p:spPr bwMode="white">
          <a:xfrm>
            <a:off x="1302619" y="4588252"/>
            <a:ext cx="218992" cy="1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85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C6E06-7211-B7A1-E548-357CA3EACE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90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5B485-3C3A-8B4E-E0B8-55340422AC56}"/>
              </a:ext>
            </a:extLst>
          </p:cNvPr>
          <p:cNvSpPr/>
          <p:nvPr/>
        </p:nvSpPr>
        <p:spPr bwMode="white">
          <a:xfrm>
            <a:off x="1502569" y="3240347"/>
            <a:ext cx="238035" cy="2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06D15C-7EA3-87F1-D50C-9B7B1B0363C3}"/>
              </a:ext>
            </a:extLst>
          </p:cNvPr>
          <p:cNvSpPr/>
          <p:nvPr/>
        </p:nvSpPr>
        <p:spPr bwMode="white">
          <a:xfrm>
            <a:off x="3730579" y="3240347"/>
            <a:ext cx="228513" cy="2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4D1C85-8223-6AE0-BED0-3941904C1F16}"/>
              </a:ext>
            </a:extLst>
          </p:cNvPr>
          <p:cNvSpPr/>
          <p:nvPr/>
        </p:nvSpPr>
        <p:spPr bwMode="white">
          <a:xfrm>
            <a:off x="5968110" y="3240347"/>
            <a:ext cx="209471" cy="2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740E8-938C-8C21-2E4F-FB9F943BA327}"/>
              </a:ext>
            </a:extLst>
          </p:cNvPr>
          <p:cNvSpPr/>
          <p:nvPr/>
        </p:nvSpPr>
        <p:spPr bwMode="white">
          <a:xfrm>
            <a:off x="8215163" y="3240347"/>
            <a:ext cx="161863" cy="2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45D6F3-1FA2-413B-A41B-633D718B223F}"/>
              </a:ext>
            </a:extLst>
          </p:cNvPr>
          <p:cNvSpPr/>
          <p:nvPr/>
        </p:nvSpPr>
        <p:spPr bwMode="white">
          <a:xfrm>
            <a:off x="10424130" y="3240347"/>
            <a:ext cx="218992" cy="2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EFE82-E59B-7C36-36CB-FC12BEC79D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F4EA6C-0603-740A-1F27-F6F6BE63BECF}"/>
              </a:ext>
            </a:extLst>
          </p:cNvPr>
          <p:cNvSpPr/>
          <p:nvPr/>
        </p:nvSpPr>
        <p:spPr bwMode="white">
          <a:xfrm>
            <a:off x="8377027" y="2883399"/>
            <a:ext cx="390377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A6ED7D-4862-72A2-EB7F-EB903E5C82BA}"/>
              </a:ext>
            </a:extLst>
          </p:cNvPr>
          <p:cNvSpPr/>
          <p:nvPr/>
        </p:nvSpPr>
        <p:spPr bwMode="white">
          <a:xfrm>
            <a:off x="5025491" y="3484216"/>
            <a:ext cx="380856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036417-60B0-960C-1F20-404A8BE9D06A}"/>
              </a:ext>
            </a:extLst>
          </p:cNvPr>
          <p:cNvSpPr/>
          <p:nvPr/>
        </p:nvSpPr>
        <p:spPr bwMode="white">
          <a:xfrm>
            <a:off x="3349722" y="4094569"/>
            <a:ext cx="380856" cy="3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5A984F-EC53-DF02-7968-ECBF6C57838D}"/>
              </a:ext>
            </a:extLst>
          </p:cNvPr>
          <p:cNvSpPr/>
          <p:nvPr/>
        </p:nvSpPr>
        <p:spPr bwMode="white">
          <a:xfrm>
            <a:off x="10062317" y="4695386"/>
            <a:ext cx="380856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29E16B-AE91-D629-D434-AC001341B692}"/>
              </a:ext>
            </a:extLst>
          </p:cNvPr>
          <p:cNvSpPr/>
          <p:nvPr/>
        </p:nvSpPr>
        <p:spPr bwMode="white">
          <a:xfrm>
            <a:off x="6701259" y="5296203"/>
            <a:ext cx="380856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51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88E2B-9C2D-33CD-0590-8389B6DC57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5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04C2F4-6EEF-C2D3-C123-CA33E2367D83}"/>
              </a:ext>
            </a:extLst>
          </p:cNvPr>
          <p:cNvSpPr/>
          <p:nvPr/>
        </p:nvSpPr>
        <p:spPr bwMode="white">
          <a:xfrm>
            <a:off x="1302619" y="2446970"/>
            <a:ext cx="209471" cy="2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C6823E-779C-F908-B7BB-04588F6078A2}"/>
              </a:ext>
            </a:extLst>
          </p:cNvPr>
          <p:cNvSpPr/>
          <p:nvPr/>
        </p:nvSpPr>
        <p:spPr bwMode="white">
          <a:xfrm>
            <a:off x="6339445" y="2446970"/>
            <a:ext cx="266599" cy="2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09A98F-E730-79AC-C9AA-A5813B9C3179}"/>
              </a:ext>
            </a:extLst>
          </p:cNvPr>
          <p:cNvSpPr/>
          <p:nvPr/>
        </p:nvSpPr>
        <p:spPr bwMode="white">
          <a:xfrm>
            <a:off x="1274055" y="2972464"/>
            <a:ext cx="257078" cy="2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77A107-4D6C-1545-BD33-295F6431E93E}"/>
              </a:ext>
            </a:extLst>
          </p:cNvPr>
          <p:cNvSpPr/>
          <p:nvPr/>
        </p:nvSpPr>
        <p:spPr bwMode="white">
          <a:xfrm>
            <a:off x="6368010" y="2972464"/>
            <a:ext cx="218992" cy="2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6BD862-9AEC-1709-3F0A-3FDBFC3769A6}"/>
              </a:ext>
            </a:extLst>
          </p:cNvPr>
          <p:cNvSpPr/>
          <p:nvPr/>
        </p:nvSpPr>
        <p:spPr bwMode="white">
          <a:xfrm>
            <a:off x="1274055" y="3429000"/>
            <a:ext cx="257078" cy="46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38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41CA4-81CA-98A0-322E-30DDE91F60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62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F8E321-D2D2-E8F4-0401-E2B7DBA894B9}"/>
              </a:ext>
            </a:extLst>
          </p:cNvPr>
          <p:cNvSpPr/>
          <p:nvPr/>
        </p:nvSpPr>
        <p:spPr bwMode="white">
          <a:xfrm>
            <a:off x="1274055" y="3303980"/>
            <a:ext cx="266599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4BF136-B1AE-C184-4591-019A061F9BAC}"/>
              </a:ext>
            </a:extLst>
          </p:cNvPr>
          <p:cNvSpPr/>
          <p:nvPr/>
        </p:nvSpPr>
        <p:spPr bwMode="white">
          <a:xfrm>
            <a:off x="1293098" y="4668370"/>
            <a:ext cx="218992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84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2025-01-10T07:50:51Z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