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70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4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F87E88-9B5E-44A8-5B82-0DA2FF701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3067095"/>
            <a:ext cx="11714286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82EE1-75C8-75D8-D84D-50F6028669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0AC16-4C26-58A7-4C2E-403C22037D15}"/>
              </a:ext>
            </a:extLst>
          </p:cNvPr>
          <p:cNvSpPr/>
          <p:nvPr/>
        </p:nvSpPr>
        <p:spPr bwMode="white">
          <a:xfrm>
            <a:off x="1919536" y="5515844"/>
            <a:ext cx="535173" cy="43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415AC-10DD-8945-FA7D-C416FA47F8B5}"/>
              </a:ext>
            </a:extLst>
          </p:cNvPr>
          <p:cNvSpPr/>
          <p:nvPr/>
        </p:nvSpPr>
        <p:spPr bwMode="white">
          <a:xfrm>
            <a:off x="4149521" y="5554360"/>
            <a:ext cx="314206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D2B7F5-E875-FC18-FC08-F8DB63D25375}"/>
              </a:ext>
            </a:extLst>
          </p:cNvPr>
          <p:cNvSpPr/>
          <p:nvPr/>
        </p:nvSpPr>
        <p:spPr bwMode="white">
          <a:xfrm>
            <a:off x="6263274" y="5554360"/>
            <a:ext cx="295163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613EFD-9EFA-4B87-23B3-536176FA7B4D}"/>
              </a:ext>
            </a:extLst>
          </p:cNvPr>
          <p:cNvSpPr/>
          <p:nvPr/>
        </p:nvSpPr>
        <p:spPr bwMode="white">
          <a:xfrm>
            <a:off x="8253248" y="5445224"/>
            <a:ext cx="3618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093D32-796E-FC20-99DD-322BDD7401A2}"/>
              </a:ext>
            </a:extLst>
          </p:cNvPr>
          <p:cNvSpPr/>
          <p:nvPr/>
        </p:nvSpPr>
        <p:spPr bwMode="white">
          <a:xfrm>
            <a:off x="10309872" y="5445224"/>
            <a:ext cx="610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022A1-84F8-D62F-E6F8-028BC42EF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2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17403-9D38-D8AF-0855-F7CF0775AAC5}"/>
              </a:ext>
            </a:extLst>
          </p:cNvPr>
          <p:cNvSpPr/>
          <p:nvPr/>
        </p:nvSpPr>
        <p:spPr bwMode="white">
          <a:xfrm>
            <a:off x="1702518" y="3836470"/>
            <a:ext cx="314206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D6331-AE62-7E86-9B34-902FA0671A92}"/>
              </a:ext>
            </a:extLst>
          </p:cNvPr>
          <p:cNvSpPr/>
          <p:nvPr/>
        </p:nvSpPr>
        <p:spPr bwMode="white">
          <a:xfrm>
            <a:off x="7034508" y="3836470"/>
            <a:ext cx="323727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574A4-193E-B8DC-17C6-581F7585DDCA}"/>
              </a:ext>
            </a:extLst>
          </p:cNvPr>
          <p:cNvSpPr/>
          <p:nvPr/>
        </p:nvSpPr>
        <p:spPr bwMode="white">
          <a:xfrm>
            <a:off x="1721561" y="4542028"/>
            <a:ext cx="266599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6BB537-B8A9-D93B-F50B-ACD54D381276}"/>
              </a:ext>
            </a:extLst>
          </p:cNvPr>
          <p:cNvSpPr/>
          <p:nvPr/>
        </p:nvSpPr>
        <p:spPr bwMode="white">
          <a:xfrm>
            <a:off x="6996423" y="4542028"/>
            <a:ext cx="371335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CB8B64-50DC-9013-527E-C0FF0D14E8DA}"/>
              </a:ext>
            </a:extLst>
          </p:cNvPr>
          <p:cNvSpPr/>
          <p:nvPr/>
        </p:nvSpPr>
        <p:spPr bwMode="white">
          <a:xfrm>
            <a:off x="1559496" y="5157192"/>
            <a:ext cx="648072" cy="6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0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39136-56C6-BA04-4EEC-7BF68C0AD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832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6E8C033-4141-920E-DAEC-89206E8A1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10" y="2914715"/>
            <a:ext cx="2775449" cy="86134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F9ABC0C-F845-91D2-2973-82AE500D4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10" y="4653136"/>
            <a:ext cx="2792928" cy="86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060C1C9-2D90-545E-93E6-7EEE689C75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11"/>
          <a:stretch/>
        </p:blipFill>
        <p:spPr>
          <a:xfrm>
            <a:off x="360000" y="1223999"/>
            <a:ext cx="11340000" cy="140016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7A60E52-5DA6-4711-C1E5-6A206A88C2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95" r="46243" b="32003"/>
          <a:stretch/>
        </p:blipFill>
        <p:spPr>
          <a:xfrm>
            <a:off x="360000" y="2708920"/>
            <a:ext cx="6096040" cy="292508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D10D22C-1F11-11AE-4BD1-6006BA5F57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2895" b="21590"/>
          <a:stretch/>
        </p:blipFill>
        <p:spPr>
          <a:xfrm>
            <a:off x="6456040" y="2708920"/>
            <a:ext cx="5243960" cy="36004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277A0C-D8BE-C0A8-A553-177F53A76871}"/>
              </a:ext>
            </a:extLst>
          </p:cNvPr>
          <p:cNvSpPr/>
          <p:nvPr/>
        </p:nvSpPr>
        <p:spPr bwMode="white">
          <a:xfrm>
            <a:off x="1487488" y="2739752"/>
            <a:ext cx="648072" cy="8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6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534BBDEC-D2A6-9E19-1425-88F459D0D5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t="78411"/>
          <a:stretch/>
        </p:blipFill>
        <p:spPr>
          <a:xfrm>
            <a:off x="2076176" y="2034409"/>
            <a:ext cx="8844360" cy="140016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7A60E52-5DA6-4711-C1E5-6A206A88C2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8" t="66604" r="46243" b="21590"/>
          <a:stretch/>
        </p:blipFill>
        <p:spPr>
          <a:xfrm>
            <a:off x="335360" y="1268761"/>
            <a:ext cx="5314945" cy="76564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D10D22C-1F11-11AE-4BD1-6006BA5F57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2895" b="21590"/>
          <a:stretch/>
        </p:blipFill>
        <p:spPr>
          <a:xfrm>
            <a:off x="9120336" y="2734490"/>
            <a:ext cx="2711664" cy="18617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7B39E10-F38B-FE37-BBE2-CA46F97D60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008"/>
            <a:ext cx="11340000" cy="14007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09003-4B6D-C32E-9444-64BDF0383AE6}"/>
              </a:ext>
            </a:extLst>
          </p:cNvPr>
          <p:cNvSpPr/>
          <p:nvPr/>
        </p:nvSpPr>
        <p:spPr bwMode="white">
          <a:xfrm>
            <a:off x="695400" y="1268760"/>
            <a:ext cx="594290" cy="64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00396-CE34-AFB3-4AC1-82AF48B17246}"/>
              </a:ext>
            </a:extLst>
          </p:cNvPr>
          <p:cNvSpPr/>
          <p:nvPr/>
        </p:nvSpPr>
        <p:spPr bwMode="white">
          <a:xfrm>
            <a:off x="718998" y="3551992"/>
            <a:ext cx="594290" cy="64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