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9" r:id="rId4"/>
    <p:sldId id="338" r:id="rId5"/>
    <p:sldId id="337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11" autoAdjust="0"/>
    <p:restoredTop sz="94660"/>
  </p:normalViewPr>
  <p:slideViewPr>
    <p:cSldViewPr showGuides="1">
      <p:cViewPr>
        <p:scale>
          <a:sx n="73" d="100"/>
          <a:sy n="73" d="100"/>
        </p:scale>
        <p:origin x="252" y="-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3842FDD-82D9-EBA5-9654-BDF65B8AE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047" y="2986143"/>
            <a:ext cx="6561905" cy="8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2A2044-73CD-01E8-B7F4-4B77588705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7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03A53D-B16C-D931-7C49-9E2C0FE3CC40}"/>
              </a:ext>
            </a:extLst>
          </p:cNvPr>
          <p:cNvSpPr/>
          <p:nvPr/>
        </p:nvSpPr>
        <p:spPr bwMode="white">
          <a:xfrm>
            <a:off x="492001" y="1300224"/>
            <a:ext cx="553540" cy="47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00635E-9CCC-6911-0992-FC1577A3D970}"/>
              </a:ext>
            </a:extLst>
          </p:cNvPr>
          <p:cNvSpPr/>
          <p:nvPr/>
        </p:nvSpPr>
        <p:spPr bwMode="white">
          <a:xfrm>
            <a:off x="712292" y="3405948"/>
            <a:ext cx="295163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322C36-47A5-E537-5717-6BB379AB918E}"/>
              </a:ext>
            </a:extLst>
          </p:cNvPr>
          <p:cNvSpPr/>
          <p:nvPr/>
        </p:nvSpPr>
        <p:spPr bwMode="white">
          <a:xfrm>
            <a:off x="740856" y="4806587"/>
            <a:ext cx="247556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02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0BD10-FCF7-B715-D14B-4FF38B7B12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98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09A25D-54C1-AE64-A65A-127342B8762C}"/>
              </a:ext>
            </a:extLst>
          </p:cNvPr>
          <p:cNvSpPr/>
          <p:nvPr/>
        </p:nvSpPr>
        <p:spPr bwMode="white">
          <a:xfrm>
            <a:off x="1283576" y="3549576"/>
            <a:ext cx="228513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DCFA65-79F5-0FFD-6E73-BB231B21E061}"/>
              </a:ext>
            </a:extLst>
          </p:cNvPr>
          <p:cNvSpPr/>
          <p:nvPr/>
        </p:nvSpPr>
        <p:spPr bwMode="white">
          <a:xfrm>
            <a:off x="1274055" y="4254874"/>
            <a:ext cx="247556" cy="25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D75838-C58D-D728-2798-B3F1C50FC448}"/>
              </a:ext>
            </a:extLst>
          </p:cNvPr>
          <p:cNvSpPr/>
          <p:nvPr/>
        </p:nvSpPr>
        <p:spPr bwMode="white">
          <a:xfrm>
            <a:off x="1274055" y="4969703"/>
            <a:ext cx="257078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C29694-9F01-04BA-DF2B-E8C17D26886E}"/>
              </a:ext>
            </a:extLst>
          </p:cNvPr>
          <p:cNvSpPr/>
          <p:nvPr/>
        </p:nvSpPr>
        <p:spPr bwMode="white">
          <a:xfrm>
            <a:off x="1283576" y="5675001"/>
            <a:ext cx="238035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0C4F0D-F9CF-CC59-FAE6-700FCC4226EB}"/>
              </a:ext>
            </a:extLst>
          </p:cNvPr>
          <p:cNvSpPr/>
          <p:nvPr/>
        </p:nvSpPr>
        <p:spPr bwMode="white">
          <a:xfrm>
            <a:off x="1245491" y="6380298"/>
            <a:ext cx="295163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25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1F4EEC-0E58-EDD8-DAB1-F0CFAEDF69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8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33DBA0-5249-B49E-68AF-1F7533C3FDBB}"/>
              </a:ext>
            </a:extLst>
          </p:cNvPr>
          <p:cNvSpPr/>
          <p:nvPr/>
        </p:nvSpPr>
        <p:spPr bwMode="white">
          <a:xfrm>
            <a:off x="3378287" y="2748318"/>
            <a:ext cx="257078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754C5C-2894-298A-DAC7-1D90E7A663EC}"/>
              </a:ext>
            </a:extLst>
          </p:cNvPr>
          <p:cNvSpPr/>
          <p:nvPr/>
        </p:nvSpPr>
        <p:spPr bwMode="white">
          <a:xfrm>
            <a:off x="3378287" y="4167839"/>
            <a:ext cx="238035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31B5EC-D3F7-68C1-EEEE-9F1BEDD88D86}"/>
              </a:ext>
            </a:extLst>
          </p:cNvPr>
          <p:cNvSpPr/>
          <p:nvPr/>
        </p:nvSpPr>
        <p:spPr bwMode="white">
          <a:xfrm>
            <a:off x="2683224" y="4863310"/>
            <a:ext cx="257078" cy="2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EDE4FC5-9B43-219A-5FC3-214E3719A8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3" b="35609"/>
          <a:stretch/>
        </p:blipFill>
        <p:spPr>
          <a:xfrm>
            <a:off x="839416" y="5445224"/>
            <a:ext cx="4943912" cy="1196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46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5F6134-3ADC-C3DD-DFC0-167792BECA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39" r="56403"/>
          <a:stretch/>
        </p:blipFill>
        <p:spPr>
          <a:xfrm>
            <a:off x="360000" y="1124744"/>
            <a:ext cx="4943912" cy="5178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CFFC42-F06C-8BBE-15BB-EA5A0C7AEBC0}"/>
              </a:ext>
            </a:extLst>
          </p:cNvPr>
          <p:cNvSpPr/>
          <p:nvPr/>
        </p:nvSpPr>
        <p:spPr bwMode="white">
          <a:xfrm>
            <a:off x="2873652" y="1270864"/>
            <a:ext cx="218992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13C3984-D521-F357-C6F9-64601976D8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460"/>
          <a:stretch/>
        </p:blipFill>
        <p:spPr>
          <a:xfrm>
            <a:off x="360000" y="1928600"/>
            <a:ext cx="11340000" cy="12843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8C6E04-FD5C-80AB-E08F-2A3819B551A3}"/>
              </a:ext>
            </a:extLst>
          </p:cNvPr>
          <p:cNvSpPr/>
          <p:nvPr/>
        </p:nvSpPr>
        <p:spPr bwMode="white">
          <a:xfrm>
            <a:off x="2854609" y="2681014"/>
            <a:ext cx="285642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418C1CF-6D2E-30F8-6F89-0C004BD2D6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72"/>
          <a:stretch/>
        </p:blipFill>
        <p:spPr>
          <a:xfrm>
            <a:off x="360000" y="3212976"/>
            <a:ext cx="10920576" cy="353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11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88A8B1-8C75-2E0E-18B5-0D398695A1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90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7734FC-D97D-8003-8FC8-D69FD4AEF1FD}"/>
              </a:ext>
            </a:extLst>
          </p:cNvPr>
          <p:cNvSpPr/>
          <p:nvPr/>
        </p:nvSpPr>
        <p:spPr bwMode="white">
          <a:xfrm>
            <a:off x="1607304" y="2740556"/>
            <a:ext cx="257078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942AAA-4B61-7815-71CC-54B6F512C647}"/>
              </a:ext>
            </a:extLst>
          </p:cNvPr>
          <p:cNvSpPr/>
          <p:nvPr/>
        </p:nvSpPr>
        <p:spPr bwMode="white">
          <a:xfrm>
            <a:off x="1635869" y="3446375"/>
            <a:ext cx="209471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501674-6548-6EDE-AA64-D1FE72015685}"/>
              </a:ext>
            </a:extLst>
          </p:cNvPr>
          <p:cNvSpPr/>
          <p:nvPr/>
        </p:nvSpPr>
        <p:spPr bwMode="white">
          <a:xfrm>
            <a:off x="1607304" y="4142655"/>
            <a:ext cx="257078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4413B5-44B0-441A-A7E9-5F0D91FA1240}"/>
              </a:ext>
            </a:extLst>
          </p:cNvPr>
          <p:cNvSpPr/>
          <p:nvPr/>
        </p:nvSpPr>
        <p:spPr bwMode="white">
          <a:xfrm>
            <a:off x="1607304" y="4848474"/>
            <a:ext cx="257078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9CB994-F15F-980D-89C4-D5AAFB5BCAD2}"/>
              </a:ext>
            </a:extLst>
          </p:cNvPr>
          <p:cNvSpPr/>
          <p:nvPr/>
        </p:nvSpPr>
        <p:spPr bwMode="white">
          <a:xfrm>
            <a:off x="1635869" y="5544755"/>
            <a:ext cx="209471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B6E4FC-5A74-D046-2E00-E82AE7C5E78B}"/>
              </a:ext>
            </a:extLst>
          </p:cNvPr>
          <p:cNvSpPr/>
          <p:nvPr/>
        </p:nvSpPr>
        <p:spPr bwMode="white">
          <a:xfrm>
            <a:off x="1588262" y="6165304"/>
            <a:ext cx="276119" cy="37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40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617AA2-D56B-CA17-AB10-0A479E54C5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1"/>
            <a:ext cx="10625196" cy="5373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090B5B-C40A-5CB7-69DE-A46B3D4EF2A8}"/>
              </a:ext>
            </a:extLst>
          </p:cNvPr>
          <p:cNvSpPr/>
          <p:nvPr/>
        </p:nvSpPr>
        <p:spPr bwMode="white">
          <a:xfrm>
            <a:off x="7464152" y="3356992"/>
            <a:ext cx="285642" cy="28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007C44-7BF9-DEA0-0D93-A3FC2A71C4D0}"/>
              </a:ext>
            </a:extLst>
          </p:cNvPr>
          <p:cNvSpPr/>
          <p:nvPr/>
        </p:nvSpPr>
        <p:spPr bwMode="white">
          <a:xfrm>
            <a:off x="7680176" y="4196210"/>
            <a:ext cx="360040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C49557-D6C5-B092-20ED-743767F38735}"/>
              </a:ext>
            </a:extLst>
          </p:cNvPr>
          <p:cNvSpPr/>
          <p:nvPr/>
        </p:nvSpPr>
        <p:spPr bwMode="white">
          <a:xfrm>
            <a:off x="8976320" y="4005064"/>
            <a:ext cx="257078" cy="29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A8AD56-640F-697D-3873-02805D4F4283}"/>
              </a:ext>
            </a:extLst>
          </p:cNvPr>
          <p:cNvSpPr/>
          <p:nvPr/>
        </p:nvSpPr>
        <p:spPr bwMode="white">
          <a:xfrm>
            <a:off x="8472264" y="3429001"/>
            <a:ext cx="228513" cy="30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863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AC6824-E707-C111-B08F-C6B0006AAF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360000" y="1224000"/>
            <a:ext cx="9984472" cy="45532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70B9D2-1E0C-2EA2-9D38-6B1527759F24}"/>
              </a:ext>
            </a:extLst>
          </p:cNvPr>
          <p:cNvSpPr/>
          <p:nvPr/>
        </p:nvSpPr>
        <p:spPr bwMode="white">
          <a:xfrm>
            <a:off x="1245491" y="2719536"/>
            <a:ext cx="295163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0CB0D1-251F-7A34-4BBA-F3ADFA7A4AEC}"/>
              </a:ext>
            </a:extLst>
          </p:cNvPr>
          <p:cNvSpPr/>
          <p:nvPr/>
        </p:nvSpPr>
        <p:spPr bwMode="white">
          <a:xfrm>
            <a:off x="1283576" y="3386336"/>
            <a:ext cx="238035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38FB8C-D84D-05BD-7E7C-421D15EF8A82}"/>
              </a:ext>
            </a:extLst>
          </p:cNvPr>
          <p:cNvSpPr/>
          <p:nvPr/>
        </p:nvSpPr>
        <p:spPr bwMode="white">
          <a:xfrm>
            <a:off x="1274055" y="4053136"/>
            <a:ext cx="247556" cy="25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84018D-9DD9-9045-4898-395E0173618B}"/>
              </a:ext>
            </a:extLst>
          </p:cNvPr>
          <p:cNvSpPr/>
          <p:nvPr/>
        </p:nvSpPr>
        <p:spPr bwMode="white">
          <a:xfrm>
            <a:off x="1245491" y="4738988"/>
            <a:ext cx="295163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B322CC-6261-D6FC-ACEF-C3CDB1408264}"/>
              </a:ext>
            </a:extLst>
          </p:cNvPr>
          <p:cNvSpPr/>
          <p:nvPr/>
        </p:nvSpPr>
        <p:spPr bwMode="white">
          <a:xfrm>
            <a:off x="1274055" y="5405788"/>
            <a:ext cx="257078" cy="25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8362E1-92FB-950D-6F1B-9034F77AB7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4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3220CC-9797-2DBB-BA0F-D62C5F6A149F}"/>
              </a:ext>
            </a:extLst>
          </p:cNvPr>
          <p:cNvSpPr/>
          <p:nvPr/>
        </p:nvSpPr>
        <p:spPr bwMode="white">
          <a:xfrm>
            <a:off x="1883425" y="4181095"/>
            <a:ext cx="228513" cy="17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2139CB-4BFA-D3B1-AE56-24B9BD0A5124}"/>
              </a:ext>
            </a:extLst>
          </p:cNvPr>
          <p:cNvSpPr/>
          <p:nvPr/>
        </p:nvSpPr>
        <p:spPr bwMode="white">
          <a:xfrm>
            <a:off x="4035264" y="4181095"/>
            <a:ext cx="228513" cy="17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F965E3-9BAC-43F3-F9FC-01B2077340EB}"/>
              </a:ext>
            </a:extLst>
          </p:cNvPr>
          <p:cNvSpPr/>
          <p:nvPr/>
        </p:nvSpPr>
        <p:spPr bwMode="white">
          <a:xfrm>
            <a:off x="6187103" y="4181095"/>
            <a:ext cx="228513" cy="17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564953-5EF3-B141-E976-F90417179999}"/>
              </a:ext>
            </a:extLst>
          </p:cNvPr>
          <p:cNvSpPr/>
          <p:nvPr/>
        </p:nvSpPr>
        <p:spPr bwMode="white">
          <a:xfrm>
            <a:off x="8253249" y="4038010"/>
            <a:ext cx="380856" cy="3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31C6E1-5A11-E60F-F358-725F0CD7E6B7}"/>
              </a:ext>
            </a:extLst>
          </p:cNvPr>
          <p:cNvSpPr/>
          <p:nvPr/>
        </p:nvSpPr>
        <p:spPr bwMode="white">
          <a:xfrm>
            <a:off x="10405088" y="4038010"/>
            <a:ext cx="380856" cy="3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18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A4AEDB-C1C2-6B81-05AB-67C460C70E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60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836D84-6A32-B7BD-987F-BB3C70F9C56A}"/>
              </a:ext>
            </a:extLst>
          </p:cNvPr>
          <p:cNvSpPr/>
          <p:nvPr/>
        </p:nvSpPr>
        <p:spPr bwMode="white">
          <a:xfrm>
            <a:off x="1264534" y="2043020"/>
            <a:ext cx="228513" cy="24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85CC94-5573-8043-2623-5984775B1130}"/>
              </a:ext>
            </a:extLst>
          </p:cNvPr>
          <p:cNvSpPr/>
          <p:nvPr/>
        </p:nvSpPr>
        <p:spPr bwMode="white">
          <a:xfrm>
            <a:off x="1264534" y="2719188"/>
            <a:ext cx="218992" cy="23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D8C249-7E54-8096-79E6-67993A1D2FB3}"/>
              </a:ext>
            </a:extLst>
          </p:cNvPr>
          <p:cNvSpPr/>
          <p:nvPr/>
        </p:nvSpPr>
        <p:spPr bwMode="white">
          <a:xfrm>
            <a:off x="1293098" y="3395356"/>
            <a:ext cx="161863" cy="23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771B87-1B24-0D8C-F4FC-22385160BFE4}"/>
              </a:ext>
            </a:extLst>
          </p:cNvPr>
          <p:cNvSpPr/>
          <p:nvPr/>
        </p:nvSpPr>
        <p:spPr bwMode="white">
          <a:xfrm>
            <a:off x="1274055" y="4071523"/>
            <a:ext cx="218992" cy="23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FF71E4-6FF7-D76C-AB3E-508D7E5CD094}"/>
              </a:ext>
            </a:extLst>
          </p:cNvPr>
          <p:cNvSpPr/>
          <p:nvPr/>
        </p:nvSpPr>
        <p:spPr bwMode="white">
          <a:xfrm>
            <a:off x="1264534" y="4738168"/>
            <a:ext cx="238035" cy="23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29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52A21-B407-610A-F083-D42D78353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2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22453C-5C56-499D-7DB9-915064103F44}"/>
              </a:ext>
            </a:extLst>
          </p:cNvPr>
          <p:cNvSpPr/>
          <p:nvPr/>
        </p:nvSpPr>
        <p:spPr bwMode="white">
          <a:xfrm>
            <a:off x="1245491" y="2016724"/>
            <a:ext cx="295163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5A6F33-BD3D-994E-AFFB-007737E28C5C}"/>
              </a:ext>
            </a:extLst>
          </p:cNvPr>
          <p:cNvSpPr/>
          <p:nvPr/>
        </p:nvSpPr>
        <p:spPr bwMode="white">
          <a:xfrm>
            <a:off x="1283576" y="2685286"/>
            <a:ext cx="238035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67FE8A-3C82-8981-6981-F0AF742DD76C}"/>
              </a:ext>
            </a:extLst>
          </p:cNvPr>
          <p:cNvSpPr/>
          <p:nvPr/>
        </p:nvSpPr>
        <p:spPr bwMode="white">
          <a:xfrm>
            <a:off x="1245491" y="3363399"/>
            <a:ext cx="295163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9D93AF8-11E5-E7E6-49DA-1FD1DCC9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8"/>
          <a:stretch/>
        </p:blipFill>
        <p:spPr>
          <a:xfrm>
            <a:off x="911424" y="3975680"/>
            <a:ext cx="8184272" cy="110950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195EC9-C5E1-B06F-5069-A96FF755E21E}"/>
              </a:ext>
            </a:extLst>
          </p:cNvPr>
          <p:cNvSpPr/>
          <p:nvPr/>
        </p:nvSpPr>
        <p:spPr bwMode="white">
          <a:xfrm>
            <a:off x="1301801" y="4052197"/>
            <a:ext cx="238035" cy="24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872113-BBC9-46EA-AA05-2E012AFF7487}"/>
              </a:ext>
            </a:extLst>
          </p:cNvPr>
          <p:cNvSpPr/>
          <p:nvPr/>
        </p:nvSpPr>
        <p:spPr bwMode="white">
          <a:xfrm>
            <a:off x="1263716" y="4731290"/>
            <a:ext cx="295163" cy="24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01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561BC-B055-5FB2-F27E-247C96A1FF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87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8E3562-4892-50DD-3165-590536C44EE8}"/>
              </a:ext>
            </a:extLst>
          </p:cNvPr>
          <p:cNvSpPr/>
          <p:nvPr/>
        </p:nvSpPr>
        <p:spPr bwMode="white">
          <a:xfrm>
            <a:off x="6187103" y="2234353"/>
            <a:ext cx="285642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FCE0AD-A407-B2B0-FDD8-68C26E474759}"/>
              </a:ext>
            </a:extLst>
          </p:cNvPr>
          <p:cNvSpPr/>
          <p:nvPr/>
        </p:nvSpPr>
        <p:spPr bwMode="white">
          <a:xfrm>
            <a:off x="8976876" y="2291542"/>
            <a:ext cx="257078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240838-0C82-264B-9B27-5A9183B4B01D}"/>
              </a:ext>
            </a:extLst>
          </p:cNvPr>
          <p:cNvSpPr/>
          <p:nvPr/>
        </p:nvSpPr>
        <p:spPr bwMode="white">
          <a:xfrm>
            <a:off x="8904312" y="2780929"/>
            <a:ext cx="434379" cy="382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FFF857-D657-3325-33F0-BAF130DD3400}"/>
              </a:ext>
            </a:extLst>
          </p:cNvPr>
          <p:cNvSpPr/>
          <p:nvPr/>
        </p:nvSpPr>
        <p:spPr bwMode="white">
          <a:xfrm>
            <a:off x="3102166" y="3111263"/>
            <a:ext cx="228513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45B5A5-6E21-A429-E48D-3713C9D6F97C}"/>
              </a:ext>
            </a:extLst>
          </p:cNvPr>
          <p:cNvSpPr/>
          <p:nvPr/>
        </p:nvSpPr>
        <p:spPr bwMode="white">
          <a:xfrm>
            <a:off x="6206146" y="3044541"/>
            <a:ext cx="257078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06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04F65-A3EB-D015-2DDF-55AF0ADEE1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3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534997-F9AF-1304-0434-68894347F624}"/>
              </a:ext>
            </a:extLst>
          </p:cNvPr>
          <p:cNvSpPr/>
          <p:nvPr/>
        </p:nvSpPr>
        <p:spPr bwMode="white">
          <a:xfrm>
            <a:off x="1255012" y="2740347"/>
            <a:ext cx="295163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18311A-C38F-CA35-8897-C62A2E0A0298}"/>
              </a:ext>
            </a:extLst>
          </p:cNvPr>
          <p:cNvSpPr/>
          <p:nvPr/>
        </p:nvSpPr>
        <p:spPr bwMode="white">
          <a:xfrm>
            <a:off x="1255012" y="3417458"/>
            <a:ext cx="295163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39929B-90C8-1B96-78FB-C2530D3B6582}"/>
              </a:ext>
            </a:extLst>
          </p:cNvPr>
          <p:cNvSpPr/>
          <p:nvPr/>
        </p:nvSpPr>
        <p:spPr bwMode="white">
          <a:xfrm>
            <a:off x="1274055" y="4104106"/>
            <a:ext cx="257078" cy="2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6547F4-A5BF-C758-C071-54EE6E438502}"/>
              </a:ext>
            </a:extLst>
          </p:cNvPr>
          <p:cNvSpPr/>
          <p:nvPr/>
        </p:nvSpPr>
        <p:spPr bwMode="white">
          <a:xfrm>
            <a:off x="1283576" y="4781216"/>
            <a:ext cx="247557" cy="37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7382F5-4CDC-7786-D339-BACA46BE1A62}"/>
              </a:ext>
            </a:extLst>
          </p:cNvPr>
          <p:cNvSpPr/>
          <p:nvPr/>
        </p:nvSpPr>
        <p:spPr bwMode="white">
          <a:xfrm>
            <a:off x="1274055" y="5458328"/>
            <a:ext cx="257078" cy="2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41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5BF2E2-D3CE-E816-5C2F-DC19579F4E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88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348041-89AF-E539-7BF2-08A6718E5A5A}"/>
              </a:ext>
            </a:extLst>
          </p:cNvPr>
          <p:cNvSpPr/>
          <p:nvPr/>
        </p:nvSpPr>
        <p:spPr bwMode="white">
          <a:xfrm>
            <a:off x="3025994" y="3869003"/>
            <a:ext cx="799798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CD4D6C-7D51-B0B8-23B7-A1B3CBC70374}"/>
              </a:ext>
            </a:extLst>
          </p:cNvPr>
          <p:cNvSpPr/>
          <p:nvPr/>
        </p:nvSpPr>
        <p:spPr bwMode="white">
          <a:xfrm>
            <a:off x="7024987" y="3878552"/>
            <a:ext cx="752191" cy="24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67320F-9693-97BC-21DD-D654BC462082}"/>
              </a:ext>
            </a:extLst>
          </p:cNvPr>
          <p:cNvSpPr/>
          <p:nvPr/>
        </p:nvSpPr>
        <p:spPr bwMode="white">
          <a:xfrm>
            <a:off x="10338438" y="3878552"/>
            <a:ext cx="590327" cy="24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67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705E2-B944-7528-5208-1BA9090EB1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64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9A114A-C315-FE9B-5B64-AD535693C888}"/>
              </a:ext>
            </a:extLst>
          </p:cNvPr>
          <p:cNvSpPr/>
          <p:nvPr/>
        </p:nvSpPr>
        <p:spPr bwMode="white">
          <a:xfrm>
            <a:off x="1274055" y="2033355"/>
            <a:ext cx="257078" cy="25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6341EE-2B44-5201-2F8D-6F4D7086FD87}"/>
              </a:ext>
            </a:extLst>
          </p:cNvPr>
          <p:cNvSpPr/>
          <p:nvPr/>
        </p:nvSpPr>
        <p:spPr bwMode="white">
          <a:xfrm>
            <a:off x="1283576" y="3394978"/>
            <a:ext cx="238035" cy="24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22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2025-01-10T08:12:52Z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