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992C2D-9364-A510-93D1-6C6BFD89C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809" y="2957571"/>
            <a:ext cx="8352381" cy="9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92280-9C87-041A-4C08-695A1087D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7B375-7D51-8F2A-70BA-C96F48449822}"/>
              </a:ext>
            </a:extLst>
          </p:cNvPr>
          <p:cNvSpPr/>
          <p:nvPr/>
        </p:nvSpPr>
        <p:spPr bwMode="white">
          <a:xfrm>
            <a:off x="1673954" y="2045037"/>
            <a:ext cx="361813" cy="31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1043C-D4C4-E874-0D8F-B3D1D1B102A8}"/>
              </a:ext>
            </a:extLst>
          </p:cNvPr>
          <p:cNvSpPr/>
          <p:nvPr/>
        </p:nvSpPr>
        <p:spPr bwMode="white">
          <a:xfrm>
            <a:off x="1721561" y="2579666"/>
            <a:ext cx="285642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F1A92F-EE16-61BA-004A-38B8D8D7BEE2}"/>
              </a:ext>
            </a:extLst>
          </p:cNvPr>
          <p:cNvSpPr/>
          <p:nvPr/>
        </p:nvSpPr>
        <p:spPr bwMode="white">
          <a:xfrm>
            <a:off x="1721561" y="3123841"/>
            <a:ext cx="285642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1BE083-2121-8A5B-B35C-0A93DCBE8AE2}"/>
              </a:ext>
            </a:extLst>
          </p:cNvPr>
          <p:cNvSpPr/>
          <p:nvPr/>
        </p:nvSpPr>
        <p:spPr bwMode="white">
          <a:xfrm>
            <a:off x="1673954" y="3658470"/>
            <a:ext cx="361813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63A2F-870B-BA35-9A7B-524ED8F0D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5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7F3FBA9-E80A-6A3D-BF68-CBC885621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9" y="3290181"/>
            <a:ext cx="2376264" cy="93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14C90-8546-3FC5-655E-990F900A9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02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76922FB-8E83-3E8C-40A0-F75100F63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16832"/>
            <a:ext cx="2376264" cy="9309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DBB2B13-2955-F12C-6D63-8AB91CD64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916832"/>
            <a:ext cx="2376264" cy="9309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F715830-AF4F-8964-6644-B71D2B9F6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96952"/>
            <a:ext cx="2376264" cy="93090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0F4AF80-9E96-B9AA-457E-B68310E5F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37761"/>
            <a:ext cx="2376264" cy="93090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300A42D-A290-E8BC-28BC-028995061B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313836"/>
            <a:ext cx="2376264" cy="93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6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0C8CF-0591-2D6E-1D0F-6E0D9C3A8E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0C2D8-B685-4A6B-D42A-448EB2459143}"/>
              </a:ext>
            </a:extLst>
          </p:cNvPr>
          <p:cNvSpPr/>
          <p:nvPr/>
        </p:nvSpPr>
        <p:spPr bwMode="white">
          <a:xfrm>
            <a:off x="1721561" y="3617739"/>
            <a:ext cx="285642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2C353-6721-9AC0-1680-DD46C4A6A839}"/>
              </a:ext>
            </a:extLst>
          </p:cNvPr>
          <p:cNvSpPr/>
          <p:nvPr/>
        </p:nvSpPr>
        <p:spPr bwMode="white">
          <a:xfrm>
            <a:off x="1702518" y="4161337"/>
            <a:ext cx="323727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74E43-11A0-75FC-3FA5-2DD587D8A9A5}"/>
              </a:ext>
            </a:extLst>
          </p:cNvPr>
          <p:cNvSpPr/>
          <p:nvPr/>
        </p:nvSpPr>
        <p:spPr bwMode="white">
          <a:xfrm>
            <a:off x="1673954" y="4695398"/>
            <a:ext cx="361813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5CC85A-BFA0-3355-FDA3-A00E3F022F64}"/>
              </a:ext>
            </a:extLst>
          </p:cNvPr>
          <p:cNvSpPr/>
          <p:nvPr/>
        </p:nvSpPr>
        <p:spPr bwMode="white">
          <a:xfrm>
            <a:off x="1702518" y="5229459"/>
            <a:ext cx="314206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29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01B3A-01B8-549A-BC68-597589C72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689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30EFA-761E-407D-CEA0-AF7A11E6CF50}"/>
              </a:ext>
            </a:extLst>
          </p:cNvPr>
          <p:cNvSpPr/>
          <p:nvPr/>
        </p:nvSpPr>
        <p:spPr bwMode="white">
          <a:xfrm>
            <a:off x="1692997" y="4722734"/>
            <a:ext cx="323727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3100E5-9784-3C72-4137-301DD39F496B}"/>
              </a:ext>
            </a:extLst>
          </p:cNvPr>
          <p:cNvSpPr/>
          <p:nvPr/>
        </p:nvSpPr>
        <p:spPr bwMode="white">
          <a:xfrm>
            <a:off x="1731083" y="5265926"/>
            <a:ext cx="25707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0839B-4A03-72D0-511E-6010013E67C8}"/>
              </a:ext>
            </a:extLst>
          </p:cNvPr>
          <p:cNvSpPr/>
          <p:nvPr/>
        </p:nvSpPr>
        <p:spPr bwMode="white">
          <a:xfrm>
            <a:off x="1731083" y="5809118"/>
            <a:ext cx="25707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C9ED64-34ED-514F-7F18-AF381FBE7FC9}"/>
              </a:ext>
            </a:extLst>
          </p:cNvPr>
          <p:cNvSpPr/>
          <p:nvPr/>
        </p:nvSpPr>
        <p:spPr bwMode="white">
          <a:xfrm>
            <a:off x="1692997" y="6352310"/>
            <a:ext cx="323727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10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