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424EA0-9A89-D025-A355-ACEEA1C7C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2952809"/>
            <a:ext cx="10685714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8A523-C433-EF80-2E9B-ADDBF671E8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FAAD1-C2FC-A05F-942D-C53D639FAEBE}"/>
              </a:ext>
            </a:extLst>
          </p:cNvPr>
          <p:cNvSpPr/>
          <p:nvPr/>
        </p:nvSpPr>
        <p:spPr bwMode="white">
          <a:xfrm>
            <a:off x="2492795" y="2577366"/>
            <a:ext cx="285642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08ED3-C08C-4C45-D237-276E18BB72E0}"/>
              </a:ext>
            </a:extLst>
          </p:cNvPr>
          <p:cNvSpPr/>
          <p:nvPr/>
        </p:nvSpPr>
        <p:spPr bwMode="white">
          <a:xfrm>
            <a:off x="4254256" y="3120618"/>
            <a:ext cx="371335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54A4E3-8EF1-F76E-CA28-B3E9481DD8B1}"/>
              </a:ext>
            </a:extLst>
          </p:cNvPr>
          <p:cNvSpPr/>
          <p:nvPr/>
        </p:nvSpPr>
        <p:spPr bwMode="white">
          <a:xfrm>
            <a:off x="10766901" y="3120618"/>
            <a:ext cx="295163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E41163-F2E6-E2B0-F8EE-450737320A25}"/>
              </a:ext>
            </a:extLst>
          </p:cNvPr>
          <p:cNvSpPr/>
          <p:nvPr/>
        </p:nvSpPr>
        <p:spPr bwMode="white">
          <a:xfrm>
            <a:off x="4416120" y="4216654"/>
            <a:ext cx="371335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CE38E-F732-22A3-8109-5A26109E6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60536" cy="5387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419C1-7018-C915-2C9B-0448C9F2F569}"/>
              </a:ext>
            </a:extLst>
          </p:cNvPr>
          <p:cNvSpPr/>
          <p:nvPr/>
        </p:nvSpPr>
        <p:spPr bwMode="white">
          <a:xfrm>
            <a:off x="1487488" y="3499267"/>
            <a:ext cx="519715" cy="62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818DB8-41FB-6E97-A541-45DF6FA9AF90}"/>
              </a:ext>
            </a:extLst>
          </p:cNvPr>
          <p:cNvSpPr/>
          <p:nvPr/>
        </p:nvSpPr>
        <p:spPr bwMode="white">
          <a:xfrm>
            <a:off x="1271464" y="4437112"/>
            <a:ext cx="764303" cy="78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A0F43-3003-43CE-B0E8-CAF60B302311}"/>
              </a:ext>
            </a:extLst>
          </p:cNvPr>
          <p:cNvSpPr/>
          <p:nvPr/>
        </p:nvSpPr>
        <p:spPr bwMode="white">
          <a:xfrm>
            <a:off x="1318292" y="5517232"/>
            <a:ext cx="745260" cy="78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2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4E828-A4AC-2574-C94C-67E891A0B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CB5E3-A665-7DB2-DEE2-3A612943797C}"/>
              </a:ext>
            </a:extLst>
          </p:cNvPr>
          <p:cNvSpPr/>
          <p:nvPr/>
        </p:nvSpPr>
        <p:spPr bwMode="white">
          <a:xfrm>
            <a:off x="4520856" y="4438987"/>
            <a:ext cx="257078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250437-14AD-F02A-BE3E-8C64F6310EF6}"/>
              </a:ext>
            </a:extLst>
          </p:cNvPr>
          <p:cNvSpPr/>
          <p:nvPr/>
        </p:nvSpPr>
        <p:spPr bwMode="white">
          <a:xfrm>
            <a:off x="5606297" y="4438987"/>
            <a:ext cx="323727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CE9F2A-478E-9C01-39A8-5E593199DA50}"/>
              </a:ext>
            </a:extLst>
          </p:cNvPr>
          <p:cNvSpPr/>
          <p:nvPr/>
        </p:nvSpPr>
        <p:spPr bwMode="white">
          <a:xfrm>
            <a:off x="6739345" y="4438987"/>
            <a:ext cx="295164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33CF75-6026-2D54-7EB7-5C63816F2F3A}"/>
              </a:ext>
            </a:extLst>
          </p:cNvPr>
          <p:cNvSpPr/>
          <p:nvPr/>
        </p:nvSpPr>
        <p:spPr bwMode="white">
          <a:xfrm>
            <a:off x="7862871" y="4438987"/>
            <a:ext cx="276121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68E53-5E67-E752-103E-1655F6E76330}"/>
              </a:ext>
            </a:extLst>
          </p:cNvPr>
          <p:cNvSpPr/>
          <p:nvPr/>
        </p:nvSpPr>
        <p:spPr bwMode="white">
          <a:xfrm>
            <a:off x="8938790" y="4438987"/>
            <a:ext cx="361813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85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62844-0468-CAAB-B525-E7A7F550B4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80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6B55F-708C-2D46-3A0F-F50DCC92DF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E32CE6-5D16-E1AD-FF50-9DE85E750319}"/>
              </a:ext>
            </a:extLst>
          </p:cNvPr>
          <p:cNvSpPr/>
          <p:nvPr/>
        </p:nvSpPr>
        <p:spPr bwMode="white">
          <a:xfrm>
            <a:off x="3159294" y="2595563"/>
            <a:ext cx="495113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C3FCA1-6A0D-ADD4-3964-60C2911E00F5}"/>
              </a:ext>
            </a:extLst>
          </p:cNvPr>
          <p:cNvSpPr/>
          <p:nvPr/>
        </p:nvSpPr>
        <p:spPr bwMode="white">
          <a:xfrm>
            <a:off x="9205390" y="2595563"/>
            <a:ext cx="485591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427ED2-567B-8BDF-9D41-851CFE369CB2}"/>
              </a:ext>
            </a:extLst>
          </p:cNvPr>
          <p:cNvSpPr/>
          <p:nvPr/>
        </p:nvSpPr>
        <p:spPr bwMode="white">
          <a:xfrm>
            <a:off x="5177833" y="3309919"/>
            <a:ext cx="485591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8184D-1185-C38F-B647-8E2BCABD2C20}"/>
              </a:ext>
            </a:extLst>
          </p:cNvPr>
          <p:cNvSpPr/>
          <p:nvPr/>
        </p:nvSpPr>
        <p:spPr bwMode="white">
          <a:xfrm>
            <a:off x="7186851" y="3309919"/>
            <a:ext cx="495113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C60A95-16C3-710F-3032-13AA5E46C6A4}"/>
              </a:ext>
            </a:extLst>
          </p:cNvPr>
          <p:cNvSpPr/>
          <p:nvPr/>
        </p:nvSpPr>
        <p:spPr bwMode="white">
          <a:xfrm>
            <a:off x="5177833" y="4024275"/>
            <a:ext cx="485591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9F05E4-D034-4E67-9661-01857D48AC13}"/>
              </a:ext>
            </a:extLst>
          </p:cNvPr>
          <p:cNvSpPr/>
          <p:nvPr/>
        </p:nvSpPr>
        <p:spPr bwMode="white">
          <a:xfrm>
            <a:off x="9205390" y="4024275"/>
            <a:ext cx="485591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C5E620-A90D-3920-6505-9448B34835FC}"/>
              </a:ext>
            </a:extLst>
          </p:cNvPr>
          <p:cNvSpPr/>
          <p:nvPr/>
        </p:nvSpPr>
        <p:spPr bwMode="white">
          <a:xfrm>
            <a:off x="5177833" y="4738631"/>
            <a:ext cx="485591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62FC9A-B8EE-261F-F719-F21F06A1490B}"/>
              </a:ext>
            </a:extLst>
          </p:cNvPr>
          <p:cNvSpPr/>
          <p:nvPr/>
        </p:nvSpPr>
        <p:spPr bwMode="white">
          <a:xfrm>
            <a:off x="9205390" y="4738631"/>
            <a:ext cx="485591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3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