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9" d="100"/>
          <a:sy n="69" d="100"/>
        </p:scale>
        <p:origin x="576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1B48771-4500-EFF7-5212-01C7F84AE4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3143" y="2967095"/>
            <a:ext cx="8885714" cy="9238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A52366-A1A2-8146-96B9-1B477B3F14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059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9AC633F1-0841-2852-F2BE-A79F44F20C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492896"/>
            <a:ext cx="1656183" cy="62249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F9270BE5-BEA0-47BD-F971-16244C4899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2495636"/>
            <a:ext cx="1656183" cy="62249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FCBCCFEE-57F8-155E-C1D8-0EBE3DA44A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5" y="2499222"/>
            <a:ext cx="1656183" cy="62249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A868D05E-8198-78AC-B916-72D11AC6BD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0742" y="2492896"/>
            <a:ext cx="1656183" cy="62249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1ABDFBC8-D5CC-3EE9-875C-154F8542F6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00" y="3382568"/>
            <a:ext cx="1656183" cy="62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372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9798F0-8C9C-39A3-3F02-2DB94D9AA1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950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3A30956D-1E2A-6B63-E4CF-9341A84746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127" y="1314443"/>
            <a:ext cx="9874329" cy="4058773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09293A58-22FD-9143-3CD6-F9ED527228C4}"/>
              </a:ext>
            </a:extLst>
          </p:cNvPr>
          <p:cNvCxnSpPr>
            <a:cxnSpLocks/>
          </p:cNvCxnSpPr>
          <p:nvPr/>
        </p:nvCxnSpPr>
        <p:spPr>
          <a:xfrm>
            <a:off x="1077144" y="3068960"/>
            <a:ext cx="2786608" cy="1008112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BEF99D0-1356-DBE6-59F5-E07678019CB8}"/>
              </a:ext>
            </a:extLst>
          </p:cNvPr>
          <p:cNvCxnSpPr>
            <a:cxnSpLocks/>
          </p:cNvCxnSpPr>
          <p:nvPr/>
        </p:nvCxnSpPr>
        <p:spPr>
          <a:xfrm>
            <a:off x="3880548" y="3068960"/>
            <a:ext cx="5599828" cy="1008112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81980036-125A-CB41-9C52-F58476399E23}"/>
              </a:ext>
            </a:extLst>
          </p:cNvPr>
          <p:cNvCxnSpPr>
            <a:cxnSpLocks/>
          </p:cNvCxnSpPr>
          <p:nvPr/>
        </p:nvCxnSpPr>
        <p:spPr>
          <a:xfrm>
            <a:off x="6621760" y="3068960"/>
            <a:ext cx="0" cy="1008112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8759552C-7474-D644-D511-16DDFC1CDD16}"/>
              </a:ext>
            </a:extLst>
          </p:cNvPr>
          <p:cNvCxnSpPr>
            <a:cxnSpLocks/>
          </p:cNvCxnSpPr>
          <p:nvPr/>
        </p:nvCxnSpPr>
        <p:spPr>
          <a:xfrm flipH="1">
            <a:off x="1199456" y="3044889"/>
            <a:ext cx="8183760" cy="1032183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4697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6D96E9-2C5E-C206-F918-FDE54FF3A0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797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F0490F-B076-1BD4-7F73-2335F51A9470}"/>
              </a:ext>
            </a:extLst>
          </p:cNvPr>
          <p:cNvSpPr/>
          <p:nvPr/>
        </p:nvSpPr>
        <p:spPr bwMode="white">
          <a:xfrm>
            <a:off x="759899" y="1796793"/>
            <a:ext cx="209471" cy="238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895694-0871-7636-CC5B-13360649500C}"/>
              </a:ext>
            </a:extLst>
          </p:cNvPr>
          <p:cNvSpPr/>
          <p:nvPr/>
        </p:nvSpPr>
        <p:spPr bwMode="white">
          <a:xfrm>
            <a:off x="6006196" y="1796793"/>
            <a:ext cx="199949" cy="238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8ADC55-CC90-CB60-AE4F-387C01FEC583}"/>
              </a:ext>
            </a:extLst>
          </p:cNvPr>
          <p:cNvSpPr/>
          <p:nvPr/>
        </p:nvSpPr>
        <p:spPr bwMode="white">
          <a:xfrm>
            <a:off x="740856" y="2283667"/>
            <a:ext cx="247556" cy="229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F877E2E-F476-528A-89B3-167090DF2116}"/>
              </a:ext>
            </a:extLst>
          </p:cNvPr>
          <p:cNvSpPr/>
          <p:nvPr/>
        </p:nvSpPr>
        <p:spPr bwMode="white">
          <a:xfrm>
            <a:off x="5949068" y="2283667"/>
            <a:ext cx="247556" cy="229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774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C3FF72-2EA5-25AE-7356-8B385750B3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34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3E1CBC-EAB0-3BE4-9EF0-344B0C6928D1}"/>
              </a:ext>
            </a:extLst>
          </p:cNvPr>
          <p:cNvSpPr/>
          <p:nvPr/>
        </p:nvSpPr>
        <p:spPr bwMode="white">
          <a:xfrm>
            <a:off x="1750125" y="3949085"/>
            <a:ext cx="228513" cy="228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DCBAC6-8FB9-946C-4AE7-8650A28AD628}"/>
              </a:ext>
            </a:extLst>
          </p:cNvPr>
          <p:cNvSpPr/>
          <p:nvPr/>
        </p:nvSpPr>
        <p:spPr bwMode="white">
          <a:xfrm>
            <a:off x="1740604" y="4577951"/>
            <a:ext cx="238035" cy="228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1520CE-F6EA-36A9-6520-728C20C3B0FD}"/>
              </a:ext>
            </a:extLst>
          </p:cNvPr>
          <p:cNvSpPr/>
          <p:nvPr/>
        </p:nvSpPr>
        <p:spPr bwMode="white">
          <a:xfrm>
            <a:off x="1750125" y="5530778"/>
            <a:ext cx="247556" cy="21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0207385-C2C5-5CC4-69BB-8DF8E8BF41A2}"/>
              </a:ext>
            </a:extLst>
          </p:cNvPr>
          <p:cNvSpPr/>
          <p:nvPr/>
        </p:nvSpPr>
        <p:spPr bwMode="white">
          <a:xfrm>
            <a:off x="1731083" y="6159644"/>
            <a:ext cx="276120" cy="228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9555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1E709B-4DB1-3C16-5584-ED96AE6BB1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11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1878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01A8A4-277D-ADCC-6D50-385D7A3C67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56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0B8267-C339-2944-CE9B-30EA39BEF6E6}"/>
              </a:ext>
            </a:extLst>
          </p:cNvPr>
          <p:cNvSpPr/>
          <p:nvPr/>
        </p:nvSpPr>
        <p:spPr bwMode="white">
          <a:xfrm>
            <a:off x="759899" y="1948024"/>
            <a:ext cx="209471" cy="228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06247E-68B3-B9F2-7460-4D25D5BE5462}"/>
              </a:ext>
            </a:extLst>
          </p:cNvPr>
          <p:cNvSpPr/>
          <p:nvPr/>
        </p:nvSpPr>
        <p:spPr bwMode="white">
          <a:xfrm>
            <a:off x="740856" y="2557728"/>
            <a:ext cx="247556" cy="23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5070450-8ABE-0EF8-B646-E39E3D3B7015}"/>
              </a:ext>
            </a:extLst>
          </p:cNvPr>
          <p:cNvSpPr/>
          <p:nvPr/>
        </p:nvSpPr>
        <p:spPr bwMode="white">
          <a:xfrm>
            <a:off x="740856" y="3167432"/>
            <a:ext cx="247556" cy="23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A1C40E-BDBB-F7EF-C24D-B2982A38E30D}"/>
              </a:ext>
            </a:extLst>
          </p:cNvPr>
          <p:cNvSpPr/>
          <p:nvPr/>
        </p:nvSpPr>
        <p:spPr bwMode="white">
          <a:xfrm>
            <a:off x="721814" y="3645024"/>
            <a:ext cx="405633" cy="484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818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870EE5-57A9-E486-C13D-6FF4B04C22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6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292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2BE782-066E-92E8-AB58-7BACCE2FD5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09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8B8645-E672-7703-8B3B-E497127AF309}"/>
              </a:ext>
            </a:extLst>
          </p:cNvPr>
          <p:cNvSpPr/>
          <p:nvPr/>
        </p:nvSpPr>
        <p:spPr bwMode="white">
          <a:xfrm>
            <a:off x="759899" y="1930008"/>
            <a:ext cx="209471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08EDFB-5B91-3771-6FDB-60456D8371C8}"/>
              </a:ext>
            </a:extLst>
          </p:cNvPr>
          <p:cNvSpPr/>
          <p:nvPr/>
        </p:nvSpPr>
        <p:spPr bwMode="white">
          <a:xfrm>
            <a:off x="740856" y="2540610"/>
            <a:ext cx="247556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5B02A2-480A-0B69-09BB-11A0DFF62EA6}"/>
              </a:ext>
            </a:extLst>
          </p:cNvPr>
          <p:cNvSpPr/>
          <p:nvPr/>
        </p:nvSpPr>
        <p:spPr bwMode="white">
          <a:xfrm>
            <a:off x="740856" y="3151212"/>
            <a:ext cx="247556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23C36A-4E63-4EC8-943B-644A1C3BE6AF}"/>
              </a:ext>
            </a:extLst>
          </p:cNvPr>
          <p:cNvSpPr/>
          <p:nvPr/>
        </p:nvSpPr>
        <p:spPr bwMode="white">
          <a:xfrm>
            <a:off x="759899" y="3761814"/>
            <a:ext cx="209471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E00AF37-FF74-B841-532D-27B2B98D93AC}"/>
              </a:ext>
            </a:extLst>
          </p:cNvPr>
          <p:cNvSpPr/>
          <p:nvPr/>
        </p:nvSpPr>
        <p:spPr bwMode="white">
          <a:xfrm>
            <a:off x="759899" y="4372415"/>
            <a:ext cx="209471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979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2025-01-10T11:36:22Z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