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1" d="100"/>
          <a:sy n="71" d="100"/>
        </p:scale>
        <p:origin x="588" y="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D6F4FB8-5C28-B78A-51F6-8E4E0F4A10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7428" y="2943285"/>
            <a:ext cx="6657143" cy="97142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426957-FC5B-6FD3-D8CA-892B5E53F5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30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25A34F-74EB-A581-2AE4-2B6D1D2C46FC}"/>
              </a:ext>
            </a:extLst>
          </p:cNvPr>
          <p:cNvSpPr/>
          <p:nvPr/>
        </p:nvSpPr>
        <p:spPr bwMode="white">
          <a:xfrm>
            <a:off x="5825289" y="2376279"/>
            <a:ext cx="266599" cy="238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3E5C20-C6DE-57EE-E117-35754989B844}"/>
              </a:ext>
            </a:extLst>
          </p:cNvPr>
          <p:cNvSpPr/>
          <p:nvPr/>
        </p:nvSpPr>
        <p:spPr bwMode="white">
          <a:xfrm>
            <a:off x="6196624" y="3166686"/>
            <a:ext cx="257078" cy="238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7DAFD3-DC3B-4F45-7CEA-AEB6A24916CE}"/>
              </a:ext>
            </a:extLst>
          </p:cNvPr>
          <p:cNvSpPr/>
          <p:nvPr/>
        </p:nvSpPr>
        <p:spPr bwMode="white">
          <a:xfrm>
            <a:off x="7196372" y="3166686"/>
            <a:ext cx="266600" cy="238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652EFB-F433-1AF6-118D-7C7AB9E840D8}"/>
              </a:ext>
            </a:extLst>
          </p:cNvPr>
          <p:cNvSpPr/>
          <p:nvPr/>
        </p:nvSpPr>
        <p:spPr bwMode="white">
          <a:xfrm>
            <a:off x="5920503" y="3957093"/>
            <a:ext cx="266599" cy="238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F55D28-9C2E-8DEC-C1A9-4171F9AC7E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67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8BECC3-9187-CF3D-79D1-6257BED1EFD9}"/>
              </a:ext>
            </a:extLst>
          </p:cNvPr>
          <p:cNvSpPr/>
          <p:nvPr/>
        </p:nvSpPr>
        <p:spPr bwMode="white">
          <a:xfrm>
            <a:off x="1731083" y="2300672"/>
            <a:ext cx="257078" cy="3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0A19C9-FE75-223C-903D-C9DFB9F2917F}"/>
              </a:ext>
            </a:extLst>
          </p:cNvPr>
          <p:cNvSpPr/>
          <p:nvPr/>
        </p:nvSpPr>
        <p:spPr bwMode="white">
          <a:xfrm>
            <a:off x="1692997" y="3091503"/>
            <a:ext cx="323727" cy="3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C44F4A-2823-6371-2FAE-7BA1F0D1DB03}"/>
              </a:ext>
            </a:extLst>
          </p:cNvPr>
          <p:cNvSpPr/>
          <p:nvPr/>
        </p:nvSpPr>
        <p:spPr bwMode="white">
          <a:xfrm>
            <a:off x="1731083" y="3882333"/>
            <a:ext cx="257078" cy="3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E684D8-4054-FAF4-A1DB-F17A337E0F39}"/>
              </a:ext>
            </a:extLst>
          </p:cNvPr>
          <p:cNvSpPr/>
          <p:nvPr/>
        </p:nvSpPr>
        <p:spPr bwMode="white">
          <a:xfrm>
            <a:off x="1692997" y="5454466"/>
            <a:ext cx="323727" cy="3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21915D-1053-9F4E-8738-5BF47087C53B}"/>
              </a:ext>
            </a:extLst>
          </p:cNvPr>
          <p:cNvSpPr/>
          <p:nvPr/>
        </p:nvSpPr>
        <p:spPr bwMode="white">
          <a:xfrm>
            <a:off x="1731083" y="6245296"/>
            <a:ext cx="257078" cy="3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78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6DD230-356F-2A51-4FD9-1BFCE3C622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8915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39AEEE6-631A-AF3D-1788-1F2D0E3FFE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933056"/>
            <a:ext cx="2394762" cy="89088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C57A48F-7ECC-E47C-8072-A9E19F132C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3962062"/>
            <a:ext cx="2394762" cy="89088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8A37FC2-E710-8FF3-6D15-AF963D495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5634000"/>
            <a:ext cx="2394762" cy="89088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7FB5299-3344-6642-7AAC-D7CFAC3B2F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6403" y="5634000"/>
            <a:ext cx="2394762" cy="89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24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A6F467-BE1A-5651-7209-6025ABD878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797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1EFF1C1-1CC2-0D4A-B895-D4B5B8B8AA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645040"/>
            <a:ext cx="2394762" cy="89088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775DB14-411D-A16B-18B1-A973A66AF5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8619" y="1659812"/>
            <a:ext cx="2394762" cy="89088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69BCCFAD-2F08-C7D5-713C-E976C08AE8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9586"/>
          <a:stretch/>
        </p:blipFill>
        <p:spPr>
          <a:xfrm>
            <a:off x="3234178" y="3284984"/>
            <a:ext cx="1925718" cy="89088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5737D39-BDFA-C18A-EF4F-CBA76534E7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5534" y="3284984"/>
            <a:ext cx="2394762" cy="89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379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F072E3-CEE5-DA61-D2CF-3A54E576B3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695"/>
          <a:stretch/>
        </p:blipFill>
        <p:spPr>
          <a:xfrm>
            <a:off x="360000" y="1224001"/>
            <a:ext cx="11340000" cy="170094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3E15429-D57B-574C-2B89-E1B7CE02A8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924944"/>
            <a:ext cx="9721080" cy="1622969"/>
          </a:xfrm>
          <a:prstGeom prst="rect">
            <a:avLst/>
          </a:prstGeom>
        </p:spPr>
      </p:pic>
      <p:sp>
        <p:nvSpPr>
          <p:cNvPr id="10" name="椭圆 9">
            <a:extLst>
              <a:ext uri="{FF2B5EF4-FFF2-40B4-BE49-F238E27FC236}">
                <a16:creationId xmlns:a16="http://schemas.microsoft.com/office/drawing/2014/main" id="{F7556509-7CA0-6232-89F9-E27A30A270D9}"/>
              </a:ext>
            </a:extLst>
          </p:cNvPr>
          <p:cNvSpPr/>
          <p:nvPr/>
        </p:nvSpPr>
        <p:spPr>
          <a:xfrm>
            <a:off x="5572800" y="3176972"/>
            <a:ext cx="914400" cy="504056"/>
          </a:xfrm>
          <a:prstGeom prst="ellipse">
            <a:avLst/>
          </a:prstGeom>
          <a:noFill/>
          <a:ln w="19050"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69F321F-F312-FC73-3BD1-74E2EC78B714}"/>
              </a:ext>
            </a:extLst>
          </p:cNvPr>
          <p:cNvSpPr/>
          <p:nvPr/>
        </p:nvSpPr>
        <p:spPr>
          <a:xfrm>
            <a:off x="1991544" y="4005064"/>
            <a:ext cx="1440160" cy="504056"/>
          </a:xfrm>
          <a:prstGeom prst="ellipse">
            <a:avLst/>
          </a:prstGeom>
          <a:noFill/>
          <a:ln w="19050"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24AA0DF-26F1-0482-20D7-E1105696DE6C}"/>
              </a:ext>
            </a:extLst>
          </p:cNvPr>
          <p:cNvSpPr/>
          <p:nvPr/>
        </p:nvSpPr>
        <p:spPr>
          <a:xfrm>
            <a:off x="7392144" y="4005064"/>
            <a:ext cx="792088" cy="504056"/>
          </a:xfrm>
          <a:prstGeom prst="ellipse">
            <a:avLst/>
          </a:prstGeom>
          <a:noFill/>
          <a:ln w="19050"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331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66</cp:revision>
  <dcterms:created xsi:type="dcterms:W3CDTF">2015-09-16T06:44:00Z</dcterms:created>
  <dcterms:modified xsi:type="dcterms:W3CDTF">2025-01-11T07:08:58Z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